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7"/>
  </p:notesMasterIdLst>
  <p:handoutMasterIdLst>
    <p:handoutMasterId r:id="rId18"/>
  </p:handoutMasterIdLst>
  <p:sldIdLst>
    <p:sldId id="373" r:id="rId2"/>
    <p:sldId id="378" r:id="rId3"/>
    <p:sldId id="374" r:id="rId4"/>
    <p:sldId id="379" r:id="rId5"/>
    <p:sldId id="383" r:id="rId6"/>
    <p:sldId id="384" r:id="rId7"/>
    <p:sldId id="385" r:id="rId8"/>
    <p:sldId id="386" r:id="rId9"/>
    <p:sldId id="388" r:id="rId10"/>
    <p:sldId id="387" r:id="rId11"/>
    <p:sldId id="390" r:id="rId12"/>
    <p:sldId id="389" r:id="rId13"/>
    <p:sldId id="392" r:id="rId14"/>
    <p:sldId id="391" r:id="rId15"/>
    <p:sldId id="364"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1C800D76-3C72-4CB3-9FC9-AADDB526D820}">
          <p14:sldIdLst>
            <p14:sldId id="373"/>
            <p14:sldId id="378"/>
            <p14:sldId id="374"/>
            <p14:sldId id="379"/>
            <p14:sldId id="383"/>
            <p14:sldId id="384"/>
            <p14:sldId id="385"/>
            <p14:sldId id="386"/>
            <p14:sldId id="388"/>
            <p14:sldId id="387"/>
            <p14:sldId id="390"/>
            <p14:sldId id="389"/>
            <p14:sldId id="392"/>
            <p14:sldId id="391"/>
            <p14:sldId id="364"/>
          </p14:sldIdLst>
        </p14:section>
        <p14:section name="Instructions" id="{5EC75C8C-8851-4EC1-83E3-ADCB0283ABBC}">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39B"/>
    <a:srgbClr val="962A8B"/>
    <a:srgbClr val="D7D1CC"/>
    <a:srgbClr val="999490"/>
    <a:srgbClr val="C8AE73"/>
    <a:srgbClr val="FBB800"/>
    <a:srgbClr val="F01D27"/>
    <a:srgbClr val="D8C726"/>
    <a:srgbClr val="77BD43"/>
    <a:srgbClr val="F081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5545" autoAdjust="0"/>
  </p:normalViewPr>
  <p:slideViewPr>
    <p:cSldViewPr showGuides="1">
      <p:cViewPr varScale="1">
        <p:scale>
          <a:sx n="87" d="100"/>
          <a:sy n="87" d="100"/>
        </p:scale>
        <p:origin x="51" y="132"/>
      </p:cViewPr>
      <p:guideLst/>
    </p:cSldViewPr>
  </p:slideViewPr>
  <p:notesTextViewPr>
    <p:cViewPr>
      <p:scale>
        <a:sx n="1" d="1"/>
        <a:sy n="1" d="1"/>
      </p:scale>
      <p:origin x="0" y="0"/>
    </p:cViewPr>
  </p:notesTextViewPr>
  <p:notesViewPr>
    <p:cSldViewPr showGuides="1">
      <p:cViewPr varScale="1">
        <p:scale>
          <a:sx n="84" d="100"/>
          <a:sy n="84" d="100"/>
        </p:scale>
        <p:origin x="3024"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F:\PhD%2013%20Nov\DC1%20reasons\Teachers-lecturers-DC1-maths-question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F:\PhD%2013%20Nov\DC1%20reasons\Teachers-lecturers-DC1-maths-question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400" b="1" i="0" baseline="0">
                <a:solidFill>
                  <a:sysClr val="windowText" lastClr="000000"/>
                </a:solidFill>
              </a:rPr>
              <a:t>Teacher and lecturer responses to Question 4a</a:t>
            </a:r>
          </a:p>
        </c:rich>
      </c:tx>
      <c:layout/>
      <c:overlay val="0"/>
    </c:title>
    <c:autoTitleDeleted val="0"/>
    <c:plotArea>
      <c:layout/>
      <c:barChart>
        <c:barDir val="col"/>
        <c:grouping val="clustered"/>
        <c:varyColors val="0"/>
        <c:ser>
          <c:idx val="0"/>
          <c:order val="0"/>
          <c:tx>
            <c:strRef>
              <c:f>Sheet1!$S$24</c:f>
              <c:strCache>
                <c:ptCount val="1"/>
                <c:pt idx="0">
                  <c:v>Teacher</c:v>
                </c:pt>
              </c:strCache>
            </c:strRef>
          </c:tx>
          <c:spPr>
            <a:solidFill>
              <a:schemeClr val="tx1"/>
            </a:solidFill>
          </c:spPr>
          <c:invertIfNegative val="0"/>
          <c:cat>
            <c:strRef>
              <c:f>Sheet1!$R$25:$R$27</c:f>
              <c:strCache>
                <c:ptCount val="3"/>
                <c:pt idx="0">
                  <c:v>VH/H</c:v>
                </c:pt>
                <c:pt idx="1">
                  <c:v>N</c:v>
                </c:pt>
                <c:pt idx="2">
                  <c:v>E/VE</c:v>
                </c:pt>
              </c:strCache>
            </c:strRef>
          </c:cat>
          <c:val>
            <c:numRef>
              <c:f>Sheet1!$S$25:$S$27</c:f>
              <c:numCache>
                <c:formatCode>0%</c:formatCode>
                <c:ptCount val="3"/>
                <c:pt idx="0">
                  <c:v>0.54200000000000004</c:v>
                </c:pt>
                <c:pt idx="1">
                  <c:v>0.29199999999999998</c:v>
                </c:pt>
                <c:pt idx="2">
                  <c:v>0.16700000000000001</c:v>
                </c:pt>
              </c:numCache>
            </c:numRef>
          </c:val>
          <c:extLst>
            <c:ext xmlns:c16="http://schemas.microsoft.com/office/drawing/2014/chart" uri="{C3380CC4-5D6E-409C-BE32-E72D297353CC}">
              <c16:uniqueId val="{00000000-49E5-4095-B8FE-1A328BF58872}"/>
            </c:ext>
          </c:extLst>
        </c:ser>
        <c:ser>
          <c:idx val="1"/>
          <c:order val="1"/>
          <c:tx>
            <c:strRef>
              <c:f>Sheet1!$T$24</c:f>
              <c:strCache>
                <c:ptCount val="1"/>
                <c:pt idx="0">
                  <c:v>Lecturer</c:v>
                </c:pt>
              </c:strCache>
            </c:strRef>
          </c:tx>
          <c:spPr>
            <a:solidFill>
              <a:schemeClr val="bg1">
                <a:lumMod val="75000"/>
              </a:schemeClr>
            </a:solidFill>
          </c:spPr>
          <c:invertIfNegative val="0"/>
          <c:cat>
            <c:strRef>
              <c:f>Sheet1!$R$25:$R$27</c:f>
              <c:strCache>
                <c:ptCount val="3"/>
                <c:pt idx="0">
                  <c:v>VH/H</c:v>
                </c:pt>
                <c:pt idx="1">
                  <c:v>N</c:v>
                </c:pt>
                <c:pt idx="2">
                  <c:v>E/VE</c:v>
                </c:pt>
              </c:strCache>
            </c:strRef>
          </c:cat>
          <c:val>
            <c:numRef>
              <c:f>Sheet1!$T$25:$T$27</c:f>
              <c:numCache>
                <c:formatCode>0%</c:formatCode>
                <c:ptCount val="3"/>
                <c:pt idx="0">
                  <c:v>0.81299999999999994</c:v>
                </c:pt>
                <c:pt idx="1">
                  <c:v>6.3E-2</c:v>
                </c:pt>
                <c:pt idx="2">
                  <c:v>0.125</c:v>
                </c:pt>
              </c:numCache>
            </c:numRef>
          </c:val>
          <c:extLst>
            <c:ext xmlns:c16="http://schemas.microsoft.com/office/drawing/2014/chart" uri="{C3380CC4-5D6E-409C-BE32-E72D297353CC}">
              <c16:uniqueId val="{00000001-49E5-4095-B8FE-1A328BF58872}"/>
            </c:ext>
          </c:extLst>
        </c:ser>
        <c:dLbls>
          <c:showLegendKey val="0"/>
          <c:showVal val="0"/>
          <c:showCatName val="0"/>
          <c:showSerName val="0"/>
          <c:showPercent val="0"/>
          <c:showBubbleSize val="0"/>
        </c:dLbls>
        <c:gapWidth val="75"/>
        <c:overlap val="-25"/>
        <c:axId val="296180568"/>
        <c:axId val="296173120"/>
      </c:barChart>
      <c:catAx>
        <c:axId val="296180568"/>
        <c:scaling>
          <c:orientation val="minMax"/>
        </c:scaling>
        <c:delete val="0"/>
        <c:axPos val="b"/>
        <c:numFmt formatCode="General" sourceLinked="0"/>
        <c:majorTickMark val="none"/>
        <c:minorTickMark val="none"/>
        <c:tickLblPos val="nextTo"/>
        <c:crossAx val="296173120"/>
        <c:crosses val="autoZero"/>
        <c:auto val="1"/>
        <c:lblAlgn val="ctr"/>
        <c:lblOffset val="100"/>
        <c:noMultiLvlLbl val="0"/>
      </c:catAx>
      <c:valAx>
        <c:axId val="296173120"/>
        <c:scaling>
          <c:orientation val="minMax"/>
        </c:scaling>
        <c:delete val="0"/>
        <c:axPos val="l"/>
        <c:majorGridlines/>
        <c:numFmt formatCode="0%" sourceLinked="1"/>
        <c:majorTickMark val="none"/>
        <c:minorTickMark val="none"/>
        <c:tickLblPos val="nextTo"/>
        <c:spPr>
          <a:ln w="9525">
            <a:noFill/>
          </a:ln>
        </c:spPr>
        <c:crossAx val="296180568"/>
        <c:crosses val="autoZero"/>
        <c:crossBetween val="between"/>
      </c:valAx>
    </c:plotArea>
    <c:legend>
      <c:legendPos val="b"/>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400" b="1" i="0" baseline="0">
                <a:solidFill>
                  <a:sysClr val="windowText" lastClr="000000"/>
                </a:solidFill>
              </a:rPr>
              <a:t>Teacher and lecturer responses to Question 4b</a:t>
            </a:r>
            <a:endParaRPr lang="en-US" sz="1400">
              <a:solidFill>
                <a:sysClr val="windowText" lastClr="000000"/>
              </a:solidFill>
            </a:endParaRPr>
          </a:p>
        </c:rich>
      </c:tx>
      <c:layout/>
      <c:overlay val="0"/>
    </c:title>
    <c:autoTitleDeleted val="0"/>
    <c:plotArea>
      <c:layout/>
      <c:barChart>
        <c:barDir val="col"/>
        <c:grouping val="clustered"/>
        <c:varyColors val="0"/>
        <c:ser>
          <c:idx val="0"/>
          <c:order val="0"/>
          <c:tx>
            <c:strRef>
              <c:f>Sheet1!$S$31</c:f>
              <c:strCache>
                <c:ptCount val="1"/>
                <c:pt idx="0">
                  <c:v>Teacher</c:v>
                </c:pt>
              </c:strCache>
            </c:strRef>
          </c:tx>
          <c:spPr>
            <a:solidFill>
              <a:schemeClr val="tx1"/>
            </a:solidFill>
          </c:spPr>
          <c:invertIfNegative val="0"/>
          <c:cat>
            <c:strRef>
              <c:f>Sheet1!$R$32:$R$34</c:f>
              <c:strCache>
                <c:ptCount val="3"/>
                <c:pt idx="0">
                  <c:v>VH/H</c:v>
                </c:pt>
                <c:pt idx="1">
                  <c:v>N</c:v>
                </c:pt>
                <c:pt idx="2">
                  <c:v>E/VE</c:v>
                </c:pt>
              </c:strCache>
            </c:strRef>
          </c:cat>
          <c:val>
            <c:numRef>
              <c:f>Sheet1!$S$32:$S$34</c:f>
              <c:numCache>
                <c:formatCode>0%</c:formatCode>
                <c:ptCount val="3"/>
                <c:pt idx="0">
                  <c:v>0.23</c:v>
                </c:pt>
                <c:pt idx="1">
                  <c:v>0.33300000000000002</c:v>
                </c:pt>
                <c:pt idx="2">
                  <c:v>0.437</c:v>
                </c:pt>
              </c:numCache>
            </c:numRef>
          </c:val>
          <c:extLst>
            <c:ext xmlns:c16="http://schemas.microsoft.com/office/drawing/2014/chart" uri="{C3380CC4-5D6E-409C-BE32-E72D297353CC}">
              <c16:uniqueId val="{00000000-C9E6-4EEE-9467-A0EA6ABCA629}"/>
            </c:ext>
          </c:extLst>
        </c:ser>
        <c:ser>
          <c:idx val="1"/>
          <c:order val="1"/>
          <c:tx>
            <c:strRef>
              <c:f>Sheet1!$T$31</c:f>
              <c:strCache>
                <c:ptCount val="1"/>
                <c:pt idx="0">
                  <c:v>Lecturer</c:v>
                </c:pt>
              </c:strCache>
            </c:strRef>
          </c:tx>
          <c:spPr>
            <a:solidFill>
              <a:schemeClr val="bg1">
                <a:lumMod val="75000"/>
              </a:schemeClr>
            </a:solidFill>
          </c:spPr>
          <c:invertIfNegative val="0"/>
          <c:cat>
            <c:strRef>
              <c:f>Sheet1!$R$32:$R$34</c:f>
              <c:strCache>
                <c:ptCount val="3"/>
                <c:pt idx="0">
                  <c:v>VH/H</c:v>
                </c:pt>
                <c:pt idx="1">
                  <c:v>N</c:v>
                </c:pt>
                <c:pt idx="2">
                  <c:v>E/VE</c:v>
                </c:pt>
              </c:strCache>
            </c:strRef>
          </c:cat>
          <c:val>
            <c:numRef>
              <c:f>Sheet1!$T$32:$T$34</c:f>
              <c:numCache>
                <c:formatCode>0%</c:formatCode>
                <c:ptCount val="3"/>
                <c:pt idx="0">
                  <c:v>0.81299999999999994</c:v>
                </c:pt>
                <c:pt idx="1">
                  <c:v>0.125</c:v>
                </c:pt>
                <c:pt idx="2">
                  <c:v>6.3E-2</c:v>
                </c:pt>
              </c:numCache>
            </c:numRef>
          </c:val>
          <c:extLst>
            <c:ext xmlns:c16="http://schemas.microsoft.com/office/drawing/2014/chart" uri="{C3380CC4-5D6E-409C-BE32-E72D297353CC}">
              <c16:uniqueId val="{00000001-C9E6-4EEE-9467-A0EA6ABCA629}"/>
            </c:ext>
          </c:extLst>
        </c:ser>
        <c:dLbls>
          <c:showLegendKey val="0"/>
          <c:showVal val="0"/>
          <c:showCatName val="0"/>
          <c:showSerName val="0"/>
          <c:showPercent val="0"/>
          <c:showBubbleSize val="0"/>
        </c:dLbls>
        <c:gapWidth val="75"/>
        <c:overlap val="-25"/>
        <c:axId val="296173904"/>
        <c:axId val="282313904"/>
      </c:barChart>
      <c:catAx>
        <c:axId val="296173904"/>
        <c:scaling>
          <c:orientation val="minMax"/>
        </c:scaling>
        <c:delete val="0"/>
        <c:axPos val="b"/>
        <c:numFmt formatCode="General" sourceLinked="0"/>
        <c:majorTickMark val="none"/>
        <c:minorTickMark val="none"/>
        <c:tickLblPos val="nextTo"/>
        <c:crossAx val="282313904"/>
        <c:crosses val="autoZero"/>
        <c:auto val="1"/>
        <c:lblAlgn val="ctr"/>
        <c:lblOffset val="100"/>
        <c:noMultiLvlLbl val="0"/>
      </c:catAx>
      <c:valAx>
        <c:axId val="282313904"/>
        <c:scaling>
          <c:orientation val="minMax"/>
        </c:scaling>
        <c:delete val="0"/>
        <c:axPos val="l"/>
        <c:majorGridlines/>
        <c:numFmt formatCode="0%" sourceLinked="1"/>
        <c:majorTickMark val="none"/>
        <c:minorTickMark val="none"/>
        <c:tickLblPos val="nextTo"/>
        <c:spPr>
          <a:ln w="9525">
            <a:noFill/>
          </a:ln>
        </c:spPr>
        <c:crossAx val="296173904"/>
        <c:crosses val="autoZero"/>
        <c:crossBetween val="between"/>
      </c:valAx>
    </c:plotArea>
    <c:legend>
      <c:legendPos val="b"/>
      <c:layout/>
      <c:overlay val="0"/>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12A36AD-C140-47B5-A0AA-2808AF1C1C9D}" type="datetimeFigureOut">
              <a:rPr lang="en-AU" smtClean="0"/>
              <a:t>12/07/2019</a:t>
            </a:fld>
            <a:endParaRPr lang="en-AU"/>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6A420D9-E2BA-4BD5-B845-F55DFC0118AC}" type="slidenum">
              <a:rPr lang="en-AU" smtClean="0"/>
              <a:t>‹#›</a:t>
            </a:fld>
            <a:endParaRPr lang="en-AU"/>
          </a:p>
        </p:txBody>
      </p:sp>
    </p:spTree>
    <p:extLst>
      <p:ext uri="{BB962C8B-B14F-4D97-AF65-F5344CB8AC3E}">
        <p14:creationId xmlns:p14="http://schemas.microsoft.com/office/powerpoint/2010/main" val="26849784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763829E-EB69-4A98-9D54-8D6822520B27}" type="datetimeFigureOut">
              <a:rPr lang="en-AU" smtClean="0"/>
              <a:t>12/07/2019</a:t>
            </a:fld>
            <a:endParaRPr lang="en-AU"/>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EF05BAA-92F6-4DEA-A832-E4B15A2F525C}" type="slidenum">
              <a:rPr lang="en-AU" smtClean="0"/>
              <a:t>‹#›</a:t>
            </a:fld>
            <a:endParaRPr lang="en-AU"/>
          </a:p>
        </p:txBody>
      </p:sp>
    </p:spTree>
    <p:extLst>
      <p:ext uri="{BB962C8B-B14F-4D97-AF65-F5344CB8AC3E}">
        <p14:creationId xmlns:p14="http://schemas.microsoft.com/office/powerpoint/2010/main" val="20399785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5BEF6F-6263-4F8D-8EB5-8791451073CD}"/>
              </a:ext>
            </a:extLst>
          </p:cNvPr>
          <p:cNvSpPr/>
          <p:nvPr userDrawn="1"/>
        </p:nvSpPr>
        <p:spPr bwMode="invGray">
          <a:xfrm>
            <a:off x="0" y="0"/>
            <a:ext cx="12192000" cy="9288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pic>
        <p:nvPicPr>
          <p:cNvPr id="5" name="Picture 4">
            <a:extLst>
              <a:ext uri="{FF2B5EF4-FFF2-40B4-BE49-F238E27FC236}">
                <a16:creationId xmlns:a16="http://schemas.microsoft.com/office/drawing/2014/main" id="{3F3E3223-6328-4488-8A5F-952E87A12E34}"/>
              </a:ext>
            </a:extLst>
          </p:cNvPr>
          <p:cNvPicPr>
            <a:picLocks noChangeAspect="1"/>
          </p:cNvPicPr>
          <p:nvPr userDrawn="1"/>
        </p:nvPicPr>
        <p:blipFill rotWithShape="1">
          <a:blip r:embed="rId2"/>
          <a:srcRect l="74412" t="80198" b="-1"/>
          <a:stretch/>
        </p:blipFill>
        <p:spPr bwMode="ltGray">
          <a:xfrm>
            <a:off x="9852228" y="5499893"/>
            <a:ext cx="2339772" cy="1358107"/>
          </a:xfrm>
          <a:prstGeom prst="rect">
            <a:avLst/>
          </a:prstGeom>
          <a:ln>
            <a:noFill/>
          </a:ln>
        </p:spPr>
      </p:pic>
      <p:sp>
        <p:nvSpPr>
          <p:cNvPr id="2" name="Title 1"/>
          <p:cNvSpPr>
            <a:spLocks noGrp="1"/>
          </p:cNvSpPr>
          <p:nvPr>
            <p:ph type="title" hasCustomPrompt="1"/>
          </p:nvPr>
        </p:nvSpPr>
        <p:spPr>
          <a:xfrm>
            <a:off x="695325" y="1160745"/>
            <a:ext cx="10738247" cy="1296144"/>
          </a:xfrm>
        </p:spPr>
        <p:txBody>
          <a:bodyPr anchor="b">
            <a:noAutofit/>
          </a:bodyPr>
          <a:lstStyle>
            <a:lvl1pPr>
              <a:lnSpc>
                <a:spcPts val="5040"/>
              </a:lnSpc>
              <a:defRPr sz="4200">
                <a:solidFill>
                  <a:schemeClr val="accent1"/>
                </a:solidFill>
              </a:defRPr>
            </a:lvl1pPr>
          </a:lstStyle>
          <a:p>
            <a:r>
              <a:rPr lang="en-US" dirty="0"/>
              <a:t>[Title]</a:t>
            </a:r>
            <a:endParaRPr lang="en-AU" dirty="0"/>
          </a:p>
        </p:txBody>
      </p:sp>
      <p:sp>
        <p:nvSpPr>
          <p:cNvPr id="7" name="Text Placeholder 6"/>
          <p:cNvSpPr>
            <a:spLocks noGrp="1"/>
          </p:cNvSpPr>
          <p:nvPr>
            <p:ph type="body" sz="quarter" idx="10" hasCustomPrompt="1"/>
          </p:nvPr>
        </p:nvSpPr>
        <p:spPr>
          <a:xfrm>
            <a:off x="695298" y="2571294"/>
            <a:ext cx="10747200" cy="2675249"/>
          </a:xfrm>
          <a:prstGeom prst="rect">
            <a:avLst/>
          </a:prstGeom>
        </p:spPr>
        <p:txBody>
          <a:bodyPr>
            <a:normAutofit/>
          </a:bodyPr>
          <a:lstStyle>
            <a:lvl1pPr marL="0" indent="0">
              <a:lnSpc>
                <a:spcPts val="3240"/>
              </a:lnSpc>
              <a:buNone/>
              <a:defRPr sz="2700">
                <a:solidFill>
                  <a:schemeClr val="accent1"/>
                </a:solidFill>
              </a:defRPr>
            </a:lvl1pPr>
          </a:lstStyle>
          <a:p>
            <a:pPr lvl="0"/>
            <a:r>
              <a:rPr lang="en-US" dirty="0"/>
              <a:t>[Subtitle]</a:t>
            </a:r>
          </a:p>
        </p:txBody>
      </p:sp>
      <p:pic>
        <p:nvPicPr>
          <p:cNvPr id="9" name="Picture 8">
            <a:extLst>
              <a:ext uri="{FF2B5EF4-FFF2-40B4-BE49-F238E27FC236}">
                <a16:creationId xmlns:a16="http://schemas.microsoft.com/office/drawing/2014/main" id="{B3140420-5D32-4B9D-AAC5-EA821D594034}"/>
              </a:ext>
            </a:extLst>
          </p:cNvPr>
          <p:cNvPicPr>
            <a:picLocks noChangeAspect="1"/>
          </p:cNvPicPr>
          <p:nvPr userDrawn="1"/>
        </p:nvPicPr>
        <p:blipFill rotWithShape="1">
          <a:blip r:embed="rId2"/>
          <a:srcRect t="59270" r="70475" b="-1"/>
          <a:stretch/>
        </p:blipFill>
        <p:spPr bwMode="ltGray">
          <a:xfrm>
            <a:off x="1" y="4064704"/>
            <a:ext cx="2699772" cy="2793299"/>
          </a:xfrm>
          <a:prstGeom prst="rect">
            <a:avLst/>
          </a:prstGeom>
          <a:ln>
            <a:noFill/>
          </a:ln>
        </p:spPr>
      </p:pic>
      <p:pic>
        <p:nvPicPr>
          <p:cNvPr id="10" name="Picture 9">
            <a:extLst>
              <a:ext uri="{FF2B5EF4-FFF2-40B4-BE49-F238E27FC236}">
                <a16:creationId xmlns:a16="http://schemas.microsoft.com/office/drawing/2014/main" id="{1A1484F3-3D7B-466C-B621-2369AAE0DB10}"/>
              </a:ext>
            </a:extLst>
          </p:cNvPr>
          <p:cNvPicPr>
            <a:picLocks noChangeAspect="1"/>
          </p:cNvPicPr>
          <p:nvPr userDrawn="1"/>
        </p:nvPicPr>
        <p:blipFill>
          <a:blip r:embed="rId3"/>
          <a:stretch>
            <a:fillRect/>
          </a:stretch>
        </p:blipFill>
        <p:spPr>
          <a:xfrm>
            <a:off x="695325" y="207631"/>
            <a:ext cx="3204000" cy="472463"/>
          </a:xfrm>
          <a:prstGeom prst="rect">
            <a:avLst/>
          </a:prstGeom>
        </p:spPr>
      </p:pic>
    </p:spTree>
    <p:extLst>
      <p:ext uri="{BB962C8B-B14F-4D97-AF65-F5344CB8AC3E}">
        <p14:creationId xmlns:p14="http://schemas.microsoft.com/office/powerpoint/2010/main" val="3697731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ubtitle, 2 Graphs">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E22F89E8-AEA0-41B7-97D7-227B19E804EC}"/>
              </a:ext>
            </a:extLst>
          </p:cNvPr>
          <p:cNvSpPr>
            <a:spLocks noGrp="1"/>
          </p:cNvSpPr>
          <p:nvPr>
            <p:ph type="body" sz="quarter" idx="13" hasCustomPrompt="1"/>
          </p:nvPr>
        </p:nvSpPr>
        <p:spPr>
          <a:xfrm>
            <a:off x="695326" y="2279553"/>
            <a:ext cx="5220000" cy="360000"/>
          </a:xfrm>
          <a:prstGeom prst="rect">
            <a:avLst/>
          </a:prstGeom>
        </p:spPr>
        <p:txBody>
          <a:bodyPr>
            <a:noAutofit/>
          </a:bodyPr>
          <a:lstStyle>
            <a:lvl1pPr>
              <a:lnSpc>
                <a:spcPct val="100000"/>
              </a:lnSpc>
              <a:defRPr sz="1200">
                <a:solidFill>
                  <a:schemeClr val="accent1"/>
                </a:solidFill>
              </a:defRPr>
            </a:lvl1pPr>
            <a:lvl2pPr>
              <a:defRPr sz="1200">
                <a:solidFill>
                  <a:schemeClr val="accent1"/>
                </a:solidFill>
              </a:defRPr>
            </a:lvl2pPr>
            <a:lvl3pPr>
              <a:defRPr sz="1200">
                <a:solidFill>
                  <a:schemeClr val="accent1"/>
                </a:solidFill>
              </a:defRPr>
            </a:lvl3pPr>
            <a:lvl4pPr>
              <a:defRPr sz="1200">
                <a:solidFill>
                  <a:schemeClr val="accent1"/>
                </a:solidFill>
              </a:defRPr>
            </a:lvl4pPr>
            <a:lvl5pPr>
              <a:defRPr lang="en-AU" dirty="0"/>
            </a:lvl5pPr>
            <a:lvl6pPr>
              <a:defRPr b="0"/>
            </a:lvl6pPr>
          </a:lstStyle>
          <a:p>
            <a:pPr lvl="5"/>
            <a:r>
              <a:rPr lang="en-US" dirty="0"/>
              <a:t>[Graph title]</a:t>
            </a:r>
            <a:endParaRPr lang="en-AU" dirty="0"/>
          </a:p>
        </p:txBody>
      </p:sp>
      <p:sp>
        <p:nvSpPr>
          <p:cNvPr id="6" name="Content Placeholder 5">
            <a:extLst>
              <a:ext uri="{FF2B5EF4-FFF2-40B4-BE49-F238E27FC236}">
                <a16:creationId xmlns:a16="http://schemas.microsoft.com/office/drawing/2014/main" id="{5F93F161-17EB-4DA5-BE00-069D1277B92D}"/>
              </a:ext>
            </a:extLst>
          </p:cNvPr>
          <p:cNvSpPr>
            <a:spLocks noGrp="1"/>
          </p:cNvSpPr>
          <p:nvPr>
            <p:ph sz="quarter" idx="17"/>
          </p:nvPr>
        </p:nvSpPr>
        <p:spPr>
          <a:xfrm>
            <a:off x="695326" y="2696388"/>
            <a:ext cx="5220000" cy="3612337"/>
          </a:xfrm>
        </p:spPr>
        <p:txBody>
          <a:bodyPr/>
          <a:lstStyle>
            <a:lvl1pPr>
              <a:defRPr lang="en-US" dirty="0"/>
            </a:lvl1pPr>
            <a:lvl2pPr>
              <a:defRPr lang="en-US" dirty="0"/>
            </a:lvl2pPr>
            <a:lvl3pPr>
              <a:defRPr lang="en-US" dirty="0"/>
            </a:lvl3pPr>
            <a:lvl4pPr>
              <a:defRPr lang="en-US" dirty="0"/>
            </a:lvl4pPr>
            <a:lvl5pPr>
              <a:defRPr lang="en-AU" dirty="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5" name="Text Placeholder 6">
            <a:extLst>
              <a:ext uri="{FF2B5EF4-FFF2-40B4-BE49-F238E27FC236}">
                <a16:creationId xmlns:a16="http://schemas.microsoft.com/office/drawing/2014/main" id="{4324DF9C-3E8A-469C-8FC9-4938DAA32240}"/>
              </a:ext>
            </a:extLst>
          </p:cNvPr>
          <p:cNvSpPr>
            <a:spLocks noGrp="1"/>
          </p:cNvSpPr>
          <p:nvPr>
            <p:ph type="body" sz="quarter" idx="18" hasCustomPrompt="1"/>
          </p:nvPr>
        </p:nvSpPr>
        <p:spPr>
          <a:xfrm>
            <a:off x="6279511" y="2279553"/>
            <a:ext cx="5220000" cy="360000"/>
          </a:xfrm>
          <a:prstGeom prst="rect">
            <a:avLst/>
          </a:prstGeom>
        </p:spPr>
        <p:txBody>
          <a:bodyPr>
            <a:noAutofit/>
          </a:bodyPr>
          <a:lstStyle>
            <a:lvl1pPr>
              <a:lnSpc>
                <a:spcPct val="100000"/>
              </a:lnSpc>
              <a:defRPr sz="1200">
                <a:solidFill>
                  <a:schemeClr val="accent1"/>
                </a:solidFill>
              </a:defRPr>
            </a:lvl1pPr>
            <a:lvl2pPr>
              <a:defRPr sz="1200">
                <a:solidFill>
                  <a:schemeClr val="accent1"/>
                </a:solidFill>
              </a:defRPr>
            </a:lvl2pPr>
            <a:lvl3pPr>
              <a:defRPr sz="1200">
                <a:solidFill>
                  <a:schemeClr val="accent1"/>
                </a:solidFill>
              </a:defRPr>
            </a:lvl3pPr>
            <a:lvl4pPr>
              <a:defRPr sz="1200">
                <a:solidFill>
                  <a:schemeClr val="accent1"/>
                </a:solidFill>
              </a:defRPr>
            </a:lvl4pPr>
            <a:lvl5pPr>
              <a:defRPr lang="en-AU" dirty="0"/>
            </a:lvl5pPr>
            <a:lvl6pPr>
              <a:defRPr b="0"/>
            </a:lvl6pPr>
          </a:lstStyle>
          <a:p>
            <a:pPr lvl="5"/>
            <a:r>
              <a:rPr lang="en-US" dirty="0"/>
              <a:t>[Graph title]</a:t>
            </a:r>
            <a:endParaRPr lang="en-AU" dirty="0"/>
          </a:p>
        </p:txBody>
      </p:sp>
      <p:sp>
        <p:nvSpPr>
          <p:cNvPr id="16" name="Content Placeholder 5">
            <a:extLst>
              <a:ext uri="{FF2B5EF4-FFF2-40B4-BE49-F238E27FC236}">
                <a16:creationId xmlns:a16="http://schemas.microsoft.com/office/drawing/2014/main" id="{A027F0FB-D735-4865-B5EA-A50B34F47CA8}"/>
              </a:ext>
            </a:extLst>
          </p:cNvPr>
          <p:cNvSpPr>
            <a:spLocks noGrp="1"/>
          </p:cNvSpPr>
          <p:nvPr>
            <p:ph sz="quarter" idx="19"/>
          </p:nvPr>
        </p:nvSpPr>
        <p:spPr>
          <a:xfrm>
            <a:off x="6279511" y="2696388"/>
            <a:ext cx="5220000" cy="3612337"/>
          </a:xfrm>
        </p:spPr>
        <p:txBody>
          <a:bodyPr/>
          <a:lstStyle>
            <a:lvl1pPr>
              <a:defRPr lang="en-US" dirty="0"/>
            </a:lvl1pPr>
            <a:lvl2pPr>
              <a:defRPr lang="en-US" dirty="0"/>
            </a:lvl2pPr>
            <a:lvl3pPr>
              <a:defRPr lang="en-US" dirty="0"/>
            </a:lvl3pPr>
            <a:lvl4pPr>
              <a:defRPr lang="en-US" dirty="0"/>
            </a:lvl4pPr>
            <a:lvl5pPr>
              <a:defRPr lang="en-AU" dirty="0"/>
            </a:lvl5pPr>
            <a:lvl6pPr>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1" name="Text Placeholder 5">
            <a:extLst>
              <a:ext uri="{FF2B5EF4-FFF2-40B4-BE49-F238E27FC236}">
                <a16:creationId xmlns:a16="http://schemas.microsoft.com/office/drawing/2014/main" id="{CAE7F11A-C7DA-440F-83D7-3571E1FAF17A}"/>
              </a:ext>
            </a:extLst>
          </p:cNvPr>
          <p:cNvSpPr>
            <a:spLocks noGrp="1"/>
          </p:cNvSpPr>
          <p:nvPr>
            <p:ph type="body" sz="quarter" idx="14" hasCustomPrompt="1"/>
          </p:nvPr>
        </p:nvSpPr>
        <p:spPr>
          <a:xfrm>
            <a:off x="695327" y="1699200"/>
            <a:ext cx="10772776" cy="504825"/>
          </a:xfrm>
        </p:spPr>
        <p:txBody>
          <a:bodyPr>
            <a:normAutofit/>
          </a:bodyPr>
          <a:lstStyle>
            <a:lvl1pPr>
              <a:defRPr sz="2000" b="1">
                <a:solidFill>
                  <a:schemeClr val="accent1"/>
                </a:solidFill>
              </a:defRPr>
            </a:lvl1pPr>
            <a:lvl2pPr marL="612" indent="0">
              <a:buNone/>
              <a:defRPr/>
            </a:lvl2pPr>
          </a:lstStyle>
          <a:p>
            <a:pPr lvl="0"/>
            <a:r>
              <a:rPr lang="en-US" dirty="0"/>
              <a:t>[Subtitle]</a:t>
            </a:r>
          </a:p>
        </p:txBody>
      </p:sp>
      <p:sp>
        <p:nvSpPr>
          <p:cNvPr id="13" name="Text Placeholder 5">
            <a:extLst>
              <a:ext uri="{FF2B5EF4-FFF2-40B4-BE49-F238E27FC236}">
                <a16:creationId xmlns:a16="http://schemas.microsoft.com/office/drawing/2014/main" id="{97ABDCDB-C6CD-4C8C-A5E2-31920BCF53A3}"/>
              </a:ext>
            </a:extLst>
          </p:cNvPr>
          <p:cNvSpPr>
            <a:spLocks noGrp="1"/>
          </p:cNvSpPr>
          <p:nvPr>
            <p:ph type="body" sz="quarter" idx="15" hasCustomPrompt="1"/>
          </p:nvPr>
        </p:nvSpPr>
        <p:spPr>
          <a:xfrm>
            <a:off x="4400550" y="6524625"/>
            <a:ext cx="3384667" cy="241300"/>
          </a:xfrm>
        </p:spPr>
        <p:txBody>
          <a:bodyPr anchor="ctr">
            <a:normAutofit/>
          </a:bodyPr>
          <a:lstStyle>
            <a:lvl1pPr algn="ctr">
              <a:defRPr sz="1000" b="1">
                <a:solidFill>
                  <a:schemeClr val="accent1"/>
                </a:solidFill>
              </a:defRPr>
            </a:lvl1pPr>
          </a:lstStyle>
          <a:p>
            <a:pPr lvl="0"/>
            <a:r>
              <a:rPr lang="en-US" dirty="0"/>
              <a:t>#[Hashtag text]</a:t>
            </a:r>
          </a:p>
        </p:txBody>
      </p:sp>
      <p:sp>
        <p:nvSpPr>
          <p:cNvPr id="12" name="Rectangle 11">
            <a:extLst>
              <a:ext uri="{FF2B5EF4-FFF2-40B4-BE49-F238E27FC236}">
                <a16:creationId xmlns:a16="http://schemas.microsoft.com/office/drawing/2014/main" id="{71F7154F-DE85-4B92-BE63-FC9C5B0FC149}"/>
              </a:ext>
            </a:extLst>
          </p:cNvPr>
          <p:cNvSpPr/>
          <p:nvPr userDrawn="1"/>
        </p:nvSpPr>
        <p:spPr bwMode="invGray">
          <a:xfrm flipH="1">
            <a:off x="0" y="0"/>
            <a:ext cx="12192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pic>
        <p:nvPicPr>
          <p:cNvPr id="17" name="Picture 16">
            <a:extLst>
              <a:ext uri="{FF2B5EF4-FFF2-40B4-BE49-F238E27FC236}">
                <a16:creationId xmlns:a16="http://schemas.microsoft.com/office/drawing/2014/main" id="{6C08FAE1-741A-4147-AD4A-766CC098B78A}"/>
              </a:ext>
            </a:extLst>
          </p:cNvPr>
          <p:cNvPicPr>
            <a:picLocks noChangeAspect="1"/>
          </p:cNvPicPr>
          <p:nvPr userDrawn="1"/>
        </p:nvPicPr>
        <p:blipFill>
          <a:blip r:embed="rId2"/>
          <a:stretch>
            <a:fillRect/>
          </a:stretch>
        </p:blipFill>
        <p:spPr>
          <a:xfrm>
            <a:off x="10297935" y="152896"/>
            <a:ext cx="1210684" cy="324000"/>
          </a:xfrm>
          <a:prstGeom prst="rect">
            <a:avLst/>
          </a:prstGeom>
        </p:spPr>
      </p:pic>
      <p:sp>
        <p:nvSpPr>
          <p:cNvPr id="8" name="Title 7">
            <a:extLst>
              <a:ext uri="{FF2B5EF4-FFF2-40B4-BE49-F238E27FC236}">
                <a16:creationId xmlns:a16="http://schemas.microsoft.com/office/drawing/2014/main" id="{0701168E-769B-45DB-AFDD-B10DB12B4A9C}"/>
              </a:ext>
            </a:extLst>
          </p:cNvPr>
          <p:cNvSpPr>
            <a:spLocks noGrp="1"/>
          </p:cNvSpPr>
          <p:nvPr>
            <p:ph type="title"/>
          </p:nvPr>
        </p:nvSpPr>
        <p:spPr/>
        <p:txBody>
          <a:bodyPr/>
          <a:lstStyle/>
          <a:p>
            <a:r>
              <a:rPr lang="en-US"/>
              <a:t>Click to edit Master title style</a:t>
            </a:r>
            <a:endParaRPr lang="en-AU" dirty="0"/>
          </a:p>
        </p:txBody>
      </p:sp>
      <p:sp>
        <p:nvSpPr>
          <p:cNvPr id="2" name="Date Placeholder 1">
            <a:extLst>
              <a:ext uri="{FF2B5EF4-FFF2-40B4-BE49-F238E27FC236}">
                <a16:creationId xmlns:a16="http://schemas.microsoft.com/office/drawing/2014/main" id="{773B90A4-353C-48E3-A991-1B0A2B9809C7}"/>
              </a:ext>
            </a:extLst>
          </p:cNvPr>
          <p:cNvSpPr>
            <a:spLocks noGrp="1"/>
          </p:cNvSpPr>
          <p:nvPr>
            <p:ph type="dt" sz="half" idx="20"/>
          </p:nvPr>
        </p:nvSpPr>
        <p:spPr bwMode="white"/>
        <p:txBody>
          <a:bodyPr/>
          <a:lstStyle/>
          <a:p>
            <a:r>
              <a:rPr lang="en-US" dirty="0"/>
              <a:t>[Entity Name]</a:t>
            </a:r>
            <a:endParaRPr lang="en-AU" dirty="0"/>
          </a:p>
        </p:txBody>
      </p:sp>
      <p:sp>
        <p:nvSpPr>
          <p:cNvPr id="9" name="Footer Placeholder 8">
            <a:extLst>
              <a:ext uri="{FF2B5EF4-FFF2-40B4-BE49-F238E27FC236}">
                <a16:creationId xmlns:a16="http://schemas.microsoft.com/office/drawing/2014/main" id="{40E684A2-92A1-4743-93DB-A2D5AFCE792F}"/>
              </a:ext>
            </a:extLst>
          </p:cNvPr>
          <p:cNvSpPr>
            <a:spLocks noGrp="1"/>
          </p:cNvSpPr>
          <p:nvPr>
            <p:ph type="ftr" sz="quarter" idx="21"/>
          </p:nvPr>
        </p:nvSpPr>
        <p:spPr/>
        <p:txBody>
          <a:bodyPr/>
          <a:lstStyle/>
          <a:p>
            <a:r>
              <a:rPr lang="en-AU"/>
              <a:t>[Presentation Title] | [Date]</a:t>
            </a:r>
            <a:endParaRPr lang="en-AU" dirty="0"/>
          </a:p>
        </p:txBody>
      </p:sp>
      <p:sp>
        <p:nvSpPr>
          <p:cNvPr id="10" name="Slide Number Placeholder 9">
            <a:extLst>
              <a:ext uri="{FF2B5EF4-FFF2-40B4-BE49-F238E27FC236}">
                <a16:creationId xmlns:a16="http://schemas.microsoft.com/office/drawing/2014/main" id="{3B228959-3C67-45BC-954A-A13981901278}"/>
              </a:ext>
            </a:extLst>
          </p:cNvPr>
          <p:cNvSpPr>
            <a:spLocks noGrp="1"/>
          </p:cNvSpPr>
          <p:nvPr>
            <p:ph type="sldNum" sz="quarter" idx="22"/>
          </p:nvPr>
        </p:nvSpPr>
        <p:spPr/>
        <p:txBody>
          <a:bodyPr/>
          <a:lstStyle/>
          <a:p>
            <a:fld id="{E917DE0E-AFB1-41FD-BC35-27DB61CA125F}" type="slidenum">
              <a:rPr lang="en-AU" smtClean="0"/>
              <a:pPr/>
              <a:t>‹#›</a:t>
            </a:fld>
            <a:endParaRPr lang="en-AU" dirty="0"/>
          </a:p>
        </p:txBody>
      </p:sp>
    </p:spTree>
    <p:extLst>
      <p:ext uri="{BB962C8B-B14F-4D97-AF65-F5344CB8AC3E}">
        <p14:creationId xmlns:p14="http://schemas.microsoft.com/office/powerpoint/2010/main" val="3024888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Layout Horizontal">
    <p:spTree>
      <p:nvGrpSpPr>
        <p:cNvPr id="1" name=""/>
        <p:cNvGrpSpPr/>
        <p:nvPr/>
      </p:nvGrpSpPr>
      <p:grpSpPr>
        <a:xfrm>
          <a:off x="0" y="0"/>
          <a:ext cx="0" cy="0"/>
          <a:chOff x="0" y="0"/>
          <a:chExt cx="0" cy="0"/>
        </a:xfrm>
      </p:grpSpPr>
      <p:sp>
        <p:nvSpPr>
          <p:cNvPr id="3" name="Content Placeholder 2"/>
          <p:cNvSpPr>
            <a:spLocks noGrp="1"/>
          </p:cNvSpPr>
          <p:nvPr>
            <p:ph idx="1"/>
          </p:nvPr>
        </p:nvSpPr>
        <p:spPr>
          <a:xfrm>
            <a:off x="695325" y="1700212"/>
            <a:ext cx="10801350" cy="2160000"/>
          </a:xfrm>
          <a:prstGeom prst="rect">
            <a:avLst/>
          </a:prstGeom>
        </p:spPr>
        <p:txBody>
          <a:bodyPr/>
          <a:lstStyle>
            <a:lvl1pPr>
              <a:defRPr lang="en-US" dirty="0"/>
            </a:lvl1pPr>
            <a:lvl2pPr>
              <a:defRPr lang="en-US" dirty="0"/>
            </a:lvl2pPr>
            <a:lvl3pPr>
              <a:defRPr lang="en-US" dirty="0"/>
            </a:lvl3pPr>
            <a:lvl4pPr>
              <a:defRPr lang="en-US" dirty="0"/>
            </a:lvl4pPr>
            <a:lvl5pPr>
              <a:defRPr lang="en-US" dirty="0"/>
            </a:lvl5pPr>
            <a:lvl6pPr>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7" name="Content Placeholder 6"/>
          <p:cNvSpPr>
            <a:spLocks noGrp="1"/>
          </p:cNvSpPr>
          <p:nvPr>
            <p:ph sz="quarter" idx="13"/>
          </p:nvPr>
        </p:nvSpPr>
        <p:spPr>
          <a:xfrm>
            <a:off x="695325" y="4149320"/>
            <a:ext cx="10801350" cy="2160000"/>
          </a:xfrm>
          <a:prstGeom prst="rect">
            <a:avLst/>
          </a:prstGeom>
        </p:spPr>
        <p:txBody>
          <a:bodyPr/>
          <a:lstStyle>
            <a:lvl1pPr>
              <a:defRPr lang="en-US" dirty="0"/>
            </a:lvl1pPr>
            <a:lvl2pPr>
              <a:defRPr lang="en-US" dirty="0"/>
            </a:lvl2pPr>
            <a:lvl3pPr>
              <a:defRPr lang="en-US" dirty="0"/>
            </a:lvl3pPr>
            <a:lvl4pPr>
              <a:defRPr lang="en-US" dirty="0"/>
            </a:lvl4pPr>
            <a:lvl5pPr>
              <a:defRPr lang="en-US" dirty="0"/>
            </a:lvl5pPr>
            <a:lvl6pPr>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0" name="Text Placeholder 5">
            <a:extLst>
              <a:ext uri="{FF2B5EF4-FFF2-40B4-BE49-F238E27FC236}">
                <a16:creationId xmlns:a16="http://schemas.microsoft.com/office/drawing/2014/main" id="{B4204264-ED99-42CA-9AA0-998A63609F92}"/>
              </a:ext>
            </a:extLst>
          </p:cNvPr>
          <p:cNvSpPr>
            <a:spLocks noGrp="1"/>
          </p:cNvSpPr>
          <p:nvPr>
            <p:ph type="body" sz="quarter" idx="17" hasCustomPrompt="1"/>
          </p:nvPr>
        </p:nvSpPr>
        <p:spPr>
          <a:xfrm>
            <a:off x="4400550" y="6524625"/>
            <a:ext cx="3384667" cy="241300"/>
          </a:xfrm>
        </p:spPr>
        <p:txBody>
          <a:bodyPr anchor="ctr">
            <a:normAutofit/>
          </a:bodyPr>
          <a:lstStyle>
            <a:lvl1pPr algn="ctr">
              <a:defRPr sz="1000" b="1">
                <a:solidFill>
                  <a:schemeClr val="accent1"/>
                </a:solidFill>
              </a:defRPr>
            </a:lvl1pPr>
          </a:lstStyle>
          <a:p>
            <a:pPr lvl="0"/>
            <a:r>
              <a:rPr lang="en-US" dirty="0"/>
              <a:t>#[Hashtag text]</a:t>
            </a:r>
          </a:p>
        </p:txBody>
      </p:sp>
      <p:sp>
        <p:nvSpPr>
          <p:cNvPr id="9" name="Rectangle 8">
            <a:extLst>
              <a:ext uri="{FF2B5EF4-FFF2-40B4-BE49-F238E27FC236}">
                <a16:creationId xmlns:a16="http://schemas.microsoft.com/office/drawing/2014/main" id="{6BF99E85-067E-4D25-84D4-D21BC7C23B71}"/>
              </a:ext>
            </a:extLst>
          </p:cNvPr>
          <p:cNvSpPr/>
          <p:nvPr userDrawn="1"/>
        </p:nvSpPr>
        <p:spPr bwMode="invGray">
          <a:xfrm flipH="1">
            <a:off x="0" y="0"/>
            <a:ext cx="12192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pic>
        <p:nvPicPr>
          <p:cNvPr id="12" name="Picture 11">
            <a:extLst>
              <a:ext uri="{FF2B5EF4-FFF2-40B4-BE49-F238E27FC236}">
                <a16:creationId xmlns:a16="http://schemas.microsoft.com/office/drawing/2014/main" id="{78C68E48-49B8-418B-BA86-C6FED8002F94}"/>
              </a:ext>
            </a:extLst>
          </p:cNvPr>
          <p:cNvPicPr>
            <a:picLocks noChangeAspect="1"/>
          </p:cNvPicPr>
          <p:nvPr userDrawn="1"/>
        </p:nvPicPr>
        <p:blipFill>
          <a:blip r:embed="rId2"/>
          <a:stretch>
            <a:fillRect/>
          </a:stretch>
        </p:blipFill>
        <p:spPr>
          <a:xfrm>
            <a:off x="10297935" y="152896"/>
            <a:ext cx="1210684" cy="324000"/>
          </a:xfrm>
          <a:prstGeom prst="rect">
            <a:avLst/>
          </a:prstGeom>
        </p:spPr>
      </p:pic>
      <p:sp>
        <p:nvSpPr>
          <p:cNvPr id="4" name="Title 3">
            <a:extLst>
              <a:ext uri="{FF2B5EF4-FFF2-40B4-BE49-F238E27FC236}">
                <a16:creationId xmlns:a16="http://schemas.microsoft.com/office/drawing/2014/main" id="{F21DDE5F-D7FC-442F-B28B-E2BE20514547}"/>
              </a:ext>
            </a:extLst>
          </p:cNvPr>
          <p:cNvSpPr>
            <a:spLocks noGrp="1"/>
          </p:cNvSpPr>
          <p:nvPr>
            <p:ph type="title"/>
          </p:nvPr>
        </p:nvSpPr>
        <p:spPr/>
        <p:txBody>
          <a:bodyPr/>
          <a:lstStyle/>
          <a:p>
            <a:r>
              <a:rPr lang="en-US"/>
              <a:t>Click to edit Master title style</a:t>
            </a:r>
            <a:endParaRPr lang="en-AU"/>
          </a:p>
        </p:txBody>
      </p:sp>
      <p:sp>
        <p:nvSpPr>
          <p:cNvPr id="11" name="Date Placeholder 10">
            <a:extLst>
              <a:ext uri="{FF2B5EF4-FFF2-40B4-BE49-F238E27FC236}">
                <a16:creationId xmlns:a16="http://schemas.microsoft.com/office/drawing/2014/main" id="{6104F0F0-FDFF-43C7-9188-2DB30D5D1563}"/>
              </a:ext>
            </a:extLst>
          </p:cNvPr>
          <p:cNvSpPr>
            <a:spLocks noGrp="1"/>
          </p:cNvSpPr>
          <p:nvPr>
            <p:ph type="dt" sz="half" idx="18"/>
          </p:nvPr>
        </p:nvSpPr>
        <p:spPr bwMode="white"/>
        <p:txBody>
          <a:bodyPr/>
          <a:lstStyle/>
          <a:p>
            <a:r>
              <a:rPr lang="en-US" dirty="0"/>
              <a:t>[Entity Name]</a:t>
            </a:r>
            <a:endParaRPr lang="en-AU" dirty="0"/>
          </a:p>
        </p:txBody>
      </p:sp>
      <p:sp>
        <p:nvSpPr>
          <p:cNvPr id="13" name="Footer Placeholder 12">
            <a:extLst>
              <a:ext uri="{FF2B5EF4-FFF2-40B4-BE49-F238E27FC236}">
                <a16:creationId xmlns:a16="http://schemas.microsoft.com/office/drawing/2014/main" id="{23BF6C02-0CA6-49E2-A373-73DF26BA1D21}"/>
              </a:ext>
            </a:extLst>
          </p:cNvPr>
          <p:cNvSpPr>
            <a:spLocks noGrp="1"/>
          </p:cNvSpPr>
          <p:nvPr>
            <p:ph type="ftr" sz="quarter" idx="19"/>
          </p:nvPr>
        </p:nvSpPr>
        <p:spPr/>
        <p:txBody>
          <a:bodyPr/>
          <a:lstStyle/>
          <a:p>
            <a:r>
              <a:rPr lang="en-AU"/>
              <a:t>[Presentation Title] | [Date]</a:t>
            </a:r>
            <a:endParaRPr lang="en-AU" dirty="0"/>
          </a:p>
        </p:txBody>
      </p:sp>
      <p:sp>
        <p:nvSpPr>
          <p:cNvPr id="14" name="Slide Number Placeholder 13">
            <a:extLst>
              <a:ext uri="{FF2B5EF4-FFF2-40B4-BE49-F238E27FC236}">
                <a16:creationId xmlns:a16="http://schemas.microsoft.com/office/drawing/2014/main" id="{D89DCE9D-2EC0-4E96-8676-B7755E0D22A7}"/>
              </a:ext>
            </a:extLst>
          </p:cNvPr>
          <p:cNvSpPr>
            <a:spLocks noGrp="1"/>
          </p:cNvSpPr>
          <p:nvPr>
            <p:ph type="sldNum" sz="quarter" idx="20"/>
          </p:nvPr>
        </p:nvSpPr>
        <p:spPr/>
        <p:txBody>
          <a:bodyPr/>
          <a:lstStyle/>
          <a:p>
            <a:fld id="{E917DE0E-AFB1-41FD-BC35-27DB61CA125F}" type="slidenum">
              <a:rPr lang="en-AU" smtClean="0"/>
              <a:pPr/>
              <a:t>‹#›</a:t>
            </a:fld>
            <a:endParaRPr lang="en-AU" dirty="0"/>
          </a:p>
        </p:txBody>
      </p:sp>
    </p:spTree>
    <p:extLst>
      <p:ext uri="{BB962C8B-B14F-4D97-AF65-F5344CB8AC3E}">
        <p14:creationId xmlns:p14="http://schemas.microsoft.com/office/powerpoint/2010/main" val="2870134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DBFF82D3-6289-409B-A057-3D813BA14F7F}"/>
              </a:ext>
            </a:extLst>
          </p:cNvPr>
          <p:cNvSpPr>
            <a:spLocks noGrp="1"/>
          </p:cNvSpPr>
          <p:nvPr>
            <p:ph sz="quarter" idx="14"/>
          </p:nvPr>
        </p:nvSpPr>
        <p:spPr>
          <a:xfrm>
            <a:off x="695325" y="1700213"/>
            <a:ext cx="3384342" cy="4608512"/>
          </a:xfrm>
        </p:spPr>
        <p:txBody>
          <a:bodyPr/>
          <a:lstStyle>
            <a:lvl1pPr>
              <a:defRPr lang="en-US" dirty="0"/>
            </a:lvl1pPr>
            <a:lvl2pPr>
              <a:defRPr lang="en-US" dirty="0"/>
            </a:lvl2pPr>
            <a:lvl3pPr>
              <a:defRPr lang="en-US" dirty="0"/>
            </a:lvl3pPr>
            <a:lvl4pPr>
              <a:defRPr lang="en-US" dirty="0"/>
            </a:lvl4pPr>
            <a:lvl5pPr>
              <a:defRPr lang="en-US" dirty="0"/>
            </a:lvl5pPr>
            <a:lvl6pPr>
              <a:defRPr lang="en-AU" dirty="0"/>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8" name="Content Placeholder 6">
            <a:extLst>
              <a:ext uri="{FF2B5EF4-FFF2-40B4-BE49-F238E27FC236}">
                <a16:creationId xmlns:a16="http://schemas.microsoft.com/office/drawing/2014/main" id="{3F6BB689-6536-431A-8821-1D05F11A490B}"/>
              </a:ext>
            </a:extLst>
          </p:cNvPr>
          <p:cNvSpPr>
            <a:spLocks noGrp="1"/>
          </p:cNvSpPr>
          <p:nvPr>
            <p:ph sz="quarter" idx="15"/>
          </p:nvPr>
        </p:nvSpPr>
        <p:spPr>
          <a:xfrm>
            <a:off x="4406607" y="1700213"/>
            <a:ext cx="3384000" cy="4608512"/>
          </a:xfrm>
        </p:spPr>
        <p:txBody>
          <a:bodyPr/>
          <a:lstStyle>
            <a:lvl1pPr>
              <a:defRPr lang="en-US" dirty="0"/>
            </a:lvl1pPr>
            <a:lvl2pPr>
              <a:defRPr lang="en-US" dirty="0"/>
            </a:lvl2pPr>
            <a:lvl3pPr>
              <a:defRPr lang="en-US" dirty="0"/>
            </a:lvl3pPr>
            <a:lvl4pPr>
              <a:defRPr lang="en-US" dirty="0"/>
            </a:lvl4pPr>
            <a:lvl5pPr>
              <a:defRPr lang="en-AU" dirty="0"/>
            </a:lvl5pPr>
            <a:lvl6pPr>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9" name="Content Placeholder 6">
            <a:extLst>
              <a:ext uri="{FF2B5EF4-FFF2-40B4-BE49-F238E27FC236}">
                <a16:creationId xmlns:a16="http://schemas.microsoft.com/office/drawing/2014/main" id="{DE3EE136-4551-4345-9B3F-12045A92B814}"/>
              </a:ext>
            </a:extLst>
          </p:cNvPr>
          <p:cNvSpPr>
            <a:spLocks noGrp="1"/>
          </p:cNvSpPr>
          <p:nvPr>
            <p:ph sz="quarter" idx="16"/>
          </p:nvPr>
        </p:nvSpPr>
        <p:spPr>
          <a:xfrm>
            <a:off x="8112597" y="1700213"/>
            <a:ext cx="3384000" cy="4608512"/>
          </a:xfrm>
        </p:spPr>
        <p:txBody>
          <a:bodyPr/>
          <a:lstStyle>
            <a:lvl1pPr>
              <a:defRPr lang="en-US" dirty="0"/>
            </a:lvl1pPr>
            <a:lvl2pPr>
              <a:defRPr lang="en-US" dirty="0"/>
            </a:lvl2pPr>
            <a:lvl3pPr>
              <a:defRPr lang="en-US" dirty="0"/>
            </a:lvl3pPr>
            <a:lvl4pPr>
              <a:defRPr lang="en-US" dirty="0"/>
            </a:lvl4pPr>
            <a:lvl5pPr>
              <a:defRPr lang="en-AU" dirty="0"/>
            </a:lvl5pPr>
            <a:lvl6pPr>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6" name="Title 5">
            <a:extLst>
              <a:ext uri="{FF2B5EF4-FFF2-40B4-BE49-F238E27FC236}">
                <a16:creationId xmlns:a16="http://schemas.microsoft.com/office/drawing/2014/main" id="{7DA12390-A044-4D48-96A4-00A2D51D906B}"/>
              </a:ext>
            </a:extLst>
          </p:cNvPr>
          <p:cNvSpPr>
            <a:spLocks noGrp="1"/>
          </p:cNvSpPr>
          <p:nvPr>
            <p:ph type="title"/>
          </p:nvPr>
        </p:nvSpPr>
        <p:spPr/>
        <p:txBody>
          <a:bodyPr/>
          <a:lstStyle/>
          <a:p>
            <a:r>
              <a:rPr lang="en-US"/>
              <a:t>Click to edit Master title style</a:t>
            </a:r>
            <a:endParaRPr lang="en-AU" dirty="0"/>
          </a:p>
        </p:txBody>
      </p:sp>
      <p:sp>
        <p:nvSpPr>
          <p:cNvPr id="11" name="Text Placeholder 5">
            <a:extLst>
              <a:ext uri="{FF2B5EF4-FFF2-40B4-BE49-F238E27FC236}">
                <a16:creationId xmlns:a16="http://schemas.microsoft.com/office/drawing/2014/main" id="{60070F8D-A181-4941-8E6E-89B3B6A120EA}"/>
              </a:ext>
            </a:extLst>
          </p:cNvPr>
          <p:cNvSpPr>
            <a:spLocks noGrp="1"/>
          </p:cNvSpPr>
          <p:nvPr>
            <p:ph type="body" sz="quarter" idx="18" hasCustomPrompt="1"/>
          </p:nvPr>
        </p:nvSpPr>
        <p:spPr>
          <a:xfrm>
            <a:off x="4400550" y="6524625"/>
            <a:ext cx="3384667" cy="241300"/>
          </a:xfrm>
        </p:spPr>
        <p:txBody>
          <a:bodyPr anchor="ctr">
            <a:normAutofit/>
          </a:bodyPr>
          <a:lstStyle>
            <a:lvl1pPr algn="ctr">
              <a:defRPr sz="1000" b="1">
                <a:solidFill>
                  <a:schemeClr val="accent1"/>
                </a:solidFill>
              </a:defRPr>
            </a:lvl1pPr>
          </a:lstStyle>
          <a:p>
            <a:pPr lvl="0"/>
            <a:r>
              <a:rPr lang="en-US" dirty="0"/>
              <a:t>#[Hashtag text]</a:t>
            </a:r>
          </a:p>
        </p:txBody>
      </p:sp>
      <p:sp>
        <p:nvSpPr>
          <p:cNvPr id="10" name="Rectangle 9">
            <a:extLst>
              <a:ext uri="{FF2B5EF4-FFF2-40B4-BE49-F238E27FC236}">
                <a16:creationId xmlns:a16="http://schemas.microsoft.com/office/drawing/2014/main" id="{FA713AAF-B990-435A-8393-8A687098057E}"/>
              </a:ext>
            </a:extLst>
          </p:cNvPr>
          <p:cNvSpPr/>
          <p:nvPr userDrawn="1"/>
        </p:nvSpPr>
        <p:spPr bwMode="invGray">
          <a:xfrm flipH="1">
            <a:off x="0" y="0"/>
            <a:ext cx="12192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pic>
        <p:nvPicPr>
          <p:cNvPr id="13" name="Picture 12">
            <a:extLst>
              <a:ext uri="{FF2B5EF4-FFF2-40B4-BE49-F238E27FC236}">
                <a16:creationId xmlns:a16="http://schemas.microsoft.com/office/drawing/2014/main" id="{16E32DE4-D188-4655-B345-81AD0F7B8AEF}"/>
              </a:ext>
            </a:extLst>
          </p:cNvPr>
          <p:cNvPicPr>
            <a:picLocks noChangeAspect="1"/>
          </p:cNvPicPr>
          <p:nvPr userDrawn="1"/>
        </p:nvPicPr>
        <p:blipFill>
          <a:blip r:embed="rId2"/>
          <a:stretch>
            <a:fillRect/>
          </a:stretch>
        </p:blipFill>
        <p:spPr>
          <a:xfrm>
            <a:off x="10297935" y="152896"/>
            <a:ext cx="1210684" cy="324000"/>
          </a:xfrm>
          <a:prstGeom prst="rect">
            <a:avLst/>
          </a:prstGeom>
        </p:spPr>
      </p:pic>
      <p:sp>
        <p:nvSpPr>
          <p:cNvPr id="2" name="Date Placeholder 1">
            <a:extLst>
              <a:ext uri="{FF2B5EF4-FFF2-40B4-BE49-F238E27FC236}">
                <a16:creationId xmlns:a16="http://schemas.microsoft.com/office/drawing/2014/main" id="{E9B9DCCA-7638-41AF-BB97-E7C1ADB94B43}"/>
              </a:ext>
            </a:extLst>
          </p:cNvPr>
          <p:cNvSpPr>
            <a:spLocks noGrp="1"/>
          </p:cNvSpPr>
          <p:nvPr>
            <p:ph type="dt" sz="half" idx="19"/>
          </p:nvPr>
        </p:nvSpPr>
        <p:spPr bwMode="white"/>
        <p:txBody>
          <a:bodyPr/>
          <a:lstStyle/>
          <a:p>
            <a:r>
              <a:rPr lang="en-US" dirty="0"/>
              <a:t>[Entity Name]</a:t>
            </a:r>
            <a:endParaRPr lang="en-AU" dirty="0"/>
          </a:p>
        </p:txBody>
      </p:sp>
      <p:sp>
        <p:nvSpPr>
          <p:cNvPr id="12" name="Footer Placeholder 11">
            <a:extLst>
              <a:ext uri="{FF2B5EF4-FFF2-40B4-BE49-F238E27FC236}">
                <a16:creationId xmlns:a16="http://schemas.microsoft.com/office/drawing/2014/main" id="{B6506DFC-3F02-4673-B3B1-41D5834D7551}"/>
              </a:ext>
            </a:extLst>
          </p:cNvPr>
          <p:cNvSpPr>
            <a:spLocks noGrp="1"/>
          </p:cNvSpPr>
          <p:nvPr>
            <p:ph type="ftr" sz="quarter" idx="20"/>
          </p:nvPr>
        </p:nvSpPr>
        <p:spPr/>
        <p:txBody>
          <a:bodyPr/>
          <a:lstStyle/>
          <a:p>
            <a:r>
              <a:rPr lang="en-AU"/>
              <a:t>[Presentation Title] | [Date]</a:t>
            </a:r>
            <a:endParaRPr lang="en-AU" dirty="0"/>
          </a:p>
        </p:txBody>
      </p:sp>
      <p:sp>
        <p:nvSpPr>
          <p:cNvPr id="14" name="Slide Number Placeholder 13">
            <a:extLst>
              <a:ext uri="{FF2B5EF4-FFF2-40B4-BE49-F238E27FC236}">
                <a16:creationId xmlns:a16="http://schemas.microsoft.com/office/drawing/2014/main" id="{2F26CCD0-EFB3-4E19-A77F-85F3E0F33667}"/>
              </a:ext>
            </a:extLst>
          </p:cNvPr>
          <p:cNvSpPr>
            <a:spLocks noGrp="1"/>
          </p:cNvSpPr>
          <p:nvPr>
            <p:ph type="sldNum" sz="quarter" idx="21"/>
          </p:nvPr>
        </p:nvSpPr>
        <p:spPr/>
        <p:txBody>
          <a:bodyPr/>
          <a:lstStyle/>
          <a:p>
            <a:fld id="{E917DE0E-AFB1-41FD-BC35-27DB61CA125F}" type="slidenum">
              <a:rPr lang="en-AU" smtClean="0"/>
              <a:pPr/>
              <a:t>‹#›</a:t>
            </a:fld>
            <a:endParaRPr lang="en-AU" dirty="0"/>
          </a:p>
        </p:txBody>
      </p:sp>
    </p:spTree>
    <p:extLst>
      <p:ext uri="{BB962C8B-B14F-4D97-AF65-F5344CB8AC3E}">
        <p14:creationId xmlns:p14="http://schemas.microsoft.com/office/powerpoint/2010/main" val="770752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ne Third Two Third 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407049" y="1700213"/>
            <a:ext cx="7089626" cy="4608515"/>
          </a:xfrm>
          <a:prstGeom prst="rect">
            <a:avLst/>
          </a:prstGeom>
        </p:spPr>
        <p:txBody>
          <a:bodyPr>
            <a:normAutofit/>
          </a:bodyPr>
          <a:lstStyle>
            <a:lvl1pPr>
              <a:defRPr lang="en-US" dirty="0" smtClean="0"/>
            </a:lvl1pPr>
            <a:lvl2pPr>
              <a:defRPr lang="en-US" dirty="0" smtClean="0"/>
            </a:lvl2pPr>
            <a:lvl3pPr>
              <a:defRPr lang="en-US" dirty="0" smtClean="0"/>
            </a:lvl3pPr>
            <a:lvl4pPr>
              <a:defRPr lang="en-US" dirty="0" smtClean="0"/>
            </a:lvl4pPr>
            <a:lvl5pPr>
              <a:defRPr lang="en-US" dirty="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7" name="Content Placeholder 2"/>
          <p:cNvSpPr>
            <a:spLocks noGrp="1"/>
          </p:cNvSpPr>
          <p:nvPr>
            <p:ph idx="10"/>
          </p:nvPr>
        </p:nvSpPr>
        <p:spPr>
          <a:xfrm>
            <a:off x="695325" y="1698659"/>
            <a:ext cx="3384000" cy="4608515"/>
          </a:xfrm>
          <a:prstGeom prst="rect">
            <a:avLst/>
          </a:prstGeom>
        </p:spPr>
        <p:txBody>
          <a:bodyPr>
            <a:normAutofit/>
          </a:bodyPr>
          <a:lstStyle>
            <a:lvl1pPr>
              <a:defRPr lang="en-US" dirty="0" smtClean="0"/>
            </a:lvl1pPr>
            <a:lvl2pPr>
              <a:defRPr lang="en-US" dirty="0" smtClean="0"/>
            </a:lvl2pPr>
            <a:lvl3pPr>
              <a:defRPr lang="en-US" dirty="0" smtClean="0"/>
            </a:lvl3pPr>
            <a:lvl4pPr>
              <a:defRPr lang="en-US" dirty="0" smtClean="0"/>
            </a:lvl4pPr>
            <a:lvl5pPr>
              <a:defRPr lang="en-US" dirty="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0" name="Text Placeholder 5">
            <a:extLst>
              <a:ext uri="{FF2B5EF4-FFF2-40B4-BE49-F238E27FC236}">
                <a16:creationId xmlns:a16="http://schemas.microsoft.com/office/drawing/2014/main" id="{A819475F-5544-4974-AE9E-4B8F82C06AFF}"/>
              </a:ext>
            </a:extLst>
          </p:cNvPr>
          <p:cNvSpPr>
            <a:spLocks noGrp="1"/>
          </p:cNvSpPr>
          <p:nvPr>
            <p:ph type="body" sz="quarter" idx="15" hasCustomPrompt="1"/>
          </p:nvPr>
        </p:nvSpPr>
        <p:spPr>
          <a:xfrm>
            <a:off x="4400550" y="6524625"/>
            <a:ext cx="3384667" cy="241300"/>
          </a:xfrm>
        </p:spPr>
        <p:txBody>
          <a:bodyPr anchor="ctr">
            <a:normAutofit/>
          </a:bodyPr>
          <a:lstStyle>
            <a:lvl1pPr algn="ctr">
              <a:defRPr sz="1000" b="1">
                <a:solidFill>
                  <a:schemeClr val="accent1"/>
                </a:solidFill>
              </a:defRPr>
            </a:lvl1pPr>
          </a:lstStyle>
          <a:p>
            <a:pPr lvl="0"/>
            <a:r>
              <a:rPr lang="en-US" dirty="0"/>
              <a:t>#[Hashtag text]</a:t>
            </a:r>
          </a:p>
        </p:txBody>
      </p:sp>
      <p:sp>
        <p:nvSpPr>
          <p:cNvPr id="9" name="Rectangle 8">
            <a:extLst>
              <a:ext uri="{FF2B5EF4-FFF2-40B4-BE49-F238E27FC236}">
                <a16:creationId xmlns:a16="http://schemas.microsoft.com/office/drawing/2014/main" id="{FB7ADCB3-94A1-487D-85FB-8FFC9CDD03AB}"/>
              </a:ext>
            </a:extLst>
          </p:cNvPr>
          <p:cNvSpPr/>
          <p:nvPr userDrawn="1"/>
        </p:nvSpPr>
        <p:spPr bwMode="invGray">
          <a:xfrm flipH="1">
            <a:off x="0" y="0"/>
            <a:ext cx="12192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pic>
        <p:nvPicPr>
          <p:cNvPr id="12" name="Picture 11">
            <a:extLst>
              <a:ext uri="{FF2B5EF4-FFF2-40B4-BE49-F238E27FC236}">
                <a16:creationId xmlns:a16="http://schemas.microsoft.com/office/drawing/2014/main" id="{4198469F-EA11-46C7-AAEC-1DCCFFCDF452}"/>
              </a:ext>
            </a:extLst>
          </p:cNvPr>
          <p:cNvPicPr>
            <a:picLocks noChangeAspect="1"/>
          </p:cNvPicPr>
          <p:nvPr userDrawn="1"/>
        </p:nvPicPr>
        <p:blipFill>
          <a:blip r:embed="rId2"/>
          <a:stretch>
            <a:fillRect/>
          </a:stretch>
        </p:blipFill>
        <p:spPr>
          <a:xfrm>
            <a:off x="10297935" y="152896"/>
            <a:ext cx="1210684" cy="324000"/>
          </a:xfrm>
          <a:prstGeom prst="rect">
            <a:avLst/>
          </a:prstGeom>
        </p:spPr>
      </p:pic>
      <p:sp>
        <p:nvSpPr>
          <p:cNvPr id="6" name="Title 5">
            <a:extLst>
              <a:ext uri="{FF2B5EF4-FFF2-40B4-BE49-F238E27FC236}">
                <a16:creationId xmlns:a16="http://schemas.microsoft.com/office/drawing/2014/main" id="{ECD0CC0B-EDBE-4119-B030-67B593429642}"/>
              </a:ext>
            </a:extLst>
          </p:cNvPr>
          <p:cNvSpPr>
            <a:spLocks noGrp="1"/>
          </p:cNvSpPr>
          <p:nvPr>
            <p:ph type="title"/>
          </p:nvPr>
        </p:nvSpPr>
        <p:spPr/>
        <p:txBody>
          <a:bodyPr/>
          <a:lstStyle/>
          <a:p>
            <a:r>
              <a:rPr lang="en-US"/>
              <a:t>Click to edit Master title style</a:t>
            </a:r>
            <a:endParaRPr lang="en-AU" dirty="0"/>
          </a:p>
        </p:txBody>
      </p:sp>
      <p:sp>
        <p:nvSpPr>
          <p:cNvPr id="2" name="Date Placeholder 1">
            <a:extLst>
              <a:ext uri="{FF2B5EF4-FFF2-40B4-BE49-F238E27FC236}">
                <a16:creationId xmlns:a16="http://schemas.microsoft.com/office/drawing/2014/main" id="{25DE031C-D81B-4218-94A1-8E617EC68AED}"/>
              </a:ext>
            </a:extLst>
          </p:cNvPr>
          <p:cNvSpPr>
            <a:spLocks noGrp="1"/>
          </p:cNvSpPr>
          <p:nvPr>
            <p:ph type="dt" sz="half" idx="16"/>
          </p:nvPr>
        </p:nvSpPr>
        <p:spPr bwMode="white"/>
        <p:txBody>
          <a:bodyPr/>
          <a:lstStyle/>
          <a:p>
            <a:r>
              <a:rPr lang="en-US" dirty="0"/>
              <a:t>[Entity Name]</a:t>
            </a:r>
            <a:endParaRPr lang="en-AU" dirty="0"/>
          </a:p>
        </p:txBody>
      </p:sp>
      <p:sp>
        <p:nvSpPr>
          <p:cNvPr id="11" name="Footer Placeholder 10">
            <a:extLst>
              <a:ext uri="{FF2B5EF4-FFF2-40B4-BE49-F238E27FC236}">
                <a16:creationId xmlns:a16="http://schemas.microsoft.com/office/drawing/2014/main" id="{78C5C398-3572-4EB0-8F84-1F6673C9A658}"/>
              </a:ext>
            </a:extLst>
          </p:cNvPr>
          <p:cNvSpPr>
            <a:spLocks noGrp="1"/>
          </p:cNvSpPr>
          <p:nvPr>
            <p:ph type="ftr" sz="quarter" idx="17"/>
          </p:nvPr>
        </p:nvSpPr>
        <p:spPr/>
        <p:txBody>
          <a:bodyPr/>
          <a:lstStyle/>
          <a:p>
            <a:r>
              <a:rPr lang="en-AU"/>
              <a:t>[Presentation Title] | [Date]</a:t>
            </a:r>
            <a:endParaRPr lang="en-AU" dirty="0"/>
          </a:p>
        </p:txBody>
      </p:sp>
      <p:sp>
        <p:nvSpPr>
          <p:cNvPr id="13" name="Slide Number Placeholder 12">
            <a:extLst>
              <a:ext uri="{FF2B5EF4-FFF2-40B4-BE49-F238E27FC236}">
                <a16:creationId xmlns:a16="http://schemas.microsoft.com/office/drawing/2014/main" id="{D2D565BB-C9BB-4EEC-9693-6827A3D09DE8}"/>
              </a:ext>
            </a:extLst>
          </p:cNvPr>
          <p:cNvSpPr>
            <a:spLocks noGrp="1"/>
          </p:cNvSpPr>
          <p:nvPr>
            <p:ph type="sldNum" sz="quarter" idx="18"/>
          </p:nvPr>
        </p:nvSpPr>
        <p:spPr/>
        <p:txBody>
          <a:bodyPr/>
          <a:lstStyle/>
          <a:p>
            <a:fld id="{E917DE0E-AFB1-41FD-BC35-27DB61CA125F}" type="slidenum">
              <a:rPr lang="en-AU" smtClean="0"/>
              <a:pPr/>
              <a:t>‹#›</a:t>
            </a:fld>
            <a:endParaRPr lang="en-AU" dirty="0"/>
          </a:p>
        </p:txBody>
      </p:sp>
    </p:spTree>
    <p:extLst>
      <p:ext uri="{BB962C8B-B14F-4D97-AF65-F5344CB8AC3E}">
        <p14:creationId xmlns:p14="http://schemas.microsoft.com/office/powerpoint/2010/main" val="3378483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Third One Third 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95326" y="1700213"/>
            <a:ext cx="7092000" cy="4608515"/>
          </a:xfrm>
          <a:prstGeom prst="rect">
            <a:avLst/>
          </a:prstGeom>
        </p:spPr>
        <p:txBody>
          <a:bodyPr>
            <a:normAutofit/>
          </a:bodyPr>
          <a:lstStyle>
            <a:lvl1pPr>
              <a:defRPr lang="en-US" dirty="0" smtClean="0"/>
            </a:lvl1pPr>
            <a:lvl2pPr>
              <a:defRPr lang="en-US" dirty="0" smtClean="0"/>
            </a:lvl2pPr>
            <a:lvl3pPr>
              <a:defRPr lang="en-US" dirty="0" smtClean="0"/>
            </a:lvl3pPr>
            <a:lvl4pPr>
              <a:defRPr lang="en-US" dirty="0" smtClean="0"/>
            </a:lvl4pPr>
            <a:lvl5pPr>
              <a:defRPr lang="en-US" dirty="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7" name="Content Placeholder 2"/>
          <p:cNvSpPr>
            <a:spLocks noGrp="1"/>
          </p:cNvSpPr>
          <p:nvPr>
            <p:ph idx="10"/>
          </p:nvPr>
        </p:nvSpPr>
        <p:spPr>
          <a:xfrm>
            <a:off x="8112676" y="1700213"/>
            <a:ext cx="3384000" cy="4608515"/>
          </a:xfrm>
          <a:prstGeom prst="rect">
            <a:avLst/>
          </a:prstGeom>
        </p:spPr>
        <p:txBody>
          <a:bodyPr>
            <a:normAutofit/>
          </a:bodyPr>
          <a:lstStyle>
            <a:lvl1pPr>
              <a:defRPr lang="en-US" dirty="0" smtClean="0"/>
            </a:lvl1pPr>
            <a:lvl2pPr>
              <a:defRPr lang="en-US" dirty="0" smtClean="0"/>
            </a:lvl2pPr>
            <a:lvl3pPr>
              <a:defRPr lang="en-US" dirty="0" smtClean="0"/>
            </a:lvl3pPr>
            <a:lvl4pPr>
              <a:defRPr lang="en-US" dirty="0" smtClean="0"/>
            </a:lvl4pPr>
            <a:lvl5pPr>
              <a:defRPr lang="en-US" dirty="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0" name="Text Placeholder 5">
            <a:extLst>
              <a:ext uri="{FF2B5EF4-FFF2-40B4-BE49-F238E27FC236}">
                <a16:creationId xmlns:a16="http://schemas.microsoft.com/office/drawing/2014/main" id="{99C00F56-0B94-47B9-B665-E10A225FC232}"/>
              </a:ext>
            </a:extLst>
          </p:cNvPr>
          <p:cNvSpPr>
            <a:spLocks noGrp="1"/>
          </p:cNvSpPr>
          <p:nvPr>
            <p:ph type="body" sz="quarter" idx="15" hasCustomPrompt="1"/>
          </p:nvPr>
        </p:nvSpPr>
        <p:spPr>
          <a:xfrm>
            <a:off x="4400550" y="6524625"/>
            <a:ext cx="3384667" cy="241300"/>
          </a:xfrm>
        </p:spPr>
        <p:txBody>
          <a:bodyPr anchor="ctr">
            <a:normAutofit/>
          </a:bodyPr>
          <a:lstStyle>
            <a:lvl1pPr algn="ctr">
              <a:defRPr sz="1000" b="1">
                <a:solidFill>
                  <a:schemeClr val="accent1"/>
                </a:solidFill>
              </a:defRPr>
            </a:lvl1pPr>
          </a:lstStyle>
          <a:p>
            <a:pPr lvl="0"/>
            <a:r>
              <a:rPr lang="en-US" dirty="0"/>
              <a:t>#[Hashtag text]</a:t>
            </a:r>
          </a:p>
        </p:txBody>
      </p:sp>
      <p:sp>
        <p:nvSpPr>
          <p:cNvPr id="11" name="Rectangle 10">
            <a:extLst>
              <a:ext uri="{FF2B5EF4-FFF2-40B4-BE49-F238E27FC236}">
                <a16:creationId xmlns:a16="http://schemas.microsoft.com/office/drawing/2014/main" id="{B4415799-71FD-449D-8349-3495B06EE871}"/>
              </a:ext>
            </a:extLst>
          </p:cNvPr>
          <p:cNvSpPr/>
          <p:nvPr userDrawn="1"/>
        </p:nvSpPr>
        <p:spPr bwMode="invGray">
          <a:xfrm flipH="1">
            <a:off x="0" y="0"/>
            <a:ext cx="12192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pic>
        <p:nvPicPr>
          <p:cNvPr id="13" name="Picture 12">
            <a:extLst>
              <a:ext uri="{FF2B5EF4-FFF2-40B4-BE49-F238E27FC236}">
                <a16:creationId xmlns:a16="http://schemas.microsoft.com/office/drawing/2014/main" id="{BCDEB36B-7D7C-483E-8547-AC6A66877EC0}"/>
              </a:ext>
            </a:extLst>
          </p:cNvPr>
          <p:cNvPicPr>
            <a:picLocks noChangeAspect="1"/>
          </p:cNvPicPr>
          <p:nvPr userDrawn="1"/>
        </p:nvPicPr>
        <p:blipFill>
          <a:blip r:embed="rId2"/>
          <a:stretch>
            <a:fillRect/>
          </a:stretch>
        </p:blipFill>
        <p:spPr>
          <a:xfrm>
            <a:off x="10297935" y="152896"/>
            <a:ext cx="1210684" cy="324000"/>
          </a:xfrm>
          <a:prstGeom prst="rect">
            <a:avLst/>
          </a:prstGeom>
        </p:spPr>
      </p:pic>
      <p:sp>
        <p:nvSpPr>
          <p:cNvPr id="6" name="Title 5">
            <a:extLst>
              <a:ext uri="{FF2B5EF4-FFF2-40B4-BE49-F238E27FC236}">
                <a16:creationId xmlns:a16="http://schemas.microsoft.com/office/drawing/2014/main" id="{8739D336-33BA-494B-81D0-9D8B47FD05AB}"/>
              </a:ext>
            </a:extLst>
          </p:cNvPr>
          <p:cNvSpPr>
            <a:spLocks noGrp="1"/>
          </p:cNvSpPr>
          <p:nvPr>
            <p:ph type="title"/>
          </p:nvPr>
        </p:nvSpPr>
        <p:spPr/>
        <p:txBody>
          <a:bodyPr/>
          <a:lstStyle/>
          <a:p>
            <a:r>
              <a:rPr lang="en-US"/>
              <a:t>Click to edit Master title style</a:t>
            </a:r>
            <a:endParaRPr lang="en-AU" dirty="0"/>
          </a:p>
        </p:txBody>
      </p:sp>
      <p:sp>
        <p:nvSpPr>
          <p:cNvPr id="5" name="Date Placeholder 4">
            <a:extLst>
              <a:ext uri="{FF2B5EF4-FFF2-40B4-BE49-F238E27FC236}">
                <a16:creationId xmlns:a16="http://schemas.microsoft.com/office/drawing/2014/main" id="{96FEF3A4-7665-47FA-8B69-9A4F31C18B06}"/>
              </a:ext>
            </a:extLst>
          </p:cNvPr>
          <p:cNvSpPr>
            <a:spLocks noGrp="1"/>
          </p:cNvSpPr>
          <p:nvPr>
            <p:ph type="dt" sz="half" idx="16"/>
          </p:nvPr>
        </p:nvSpPr>
        <p:spPr bwMode="white"/>
        <p:txBody>
          <a:bodyPr/>
          <a:lstStyle/>
          <a:p>
            <a:r>
              <a:rPr lang="en-US" dirty="0"/>
              <a:t>[Entity Name]</a:t>
            </a:r>
            <a:endParaRPr lang="en-AU" dirty="0"/>
          </a:p>
        </p:txBody>
      </p:sp>
      <p:sp>
        <p:nvSpPr>
          <p:cNvPr id="8" name="Footer Placeholder 7">
            <a:extLst>
              <a:ext uri="{FF2B5EF4-FFF2-40B4-BE49-F238E27FC236}">
                <a16:creationId xmlns:a16="http://schemas.microsoft.com/office/drawing/2014/main" id="{55EE2261-AED3-448E-9AA6-9C9A5534417D}"/>
              </a:ext>
            </a:extLst>
          </p:cNvPr>
          <p:cNvSpPr>
            <a:spLocks noGrp="1"/>
          </p:cNvSpPr>
          <p:nvPr>
            <p:ph type="ftr" sz="quarter" idx="17"/>
          </p:nvPr>
        </p:nvSpPr>
        <p:spPr/>
        <p:txBody>
          <a:bodyPr/>
          <a:lstStyle/>
          <a:p>
            <a:r>
              <a:rPr lang="en-AU"/>
              <a:t>[Presentation Title] | [Date]</a:t>
            </a:r>
            <a:endParaRPr lang="en-AU" dirty="0"/>
          </a:p>
        </p:txBody>
      </p:sp>
      <p:sp>
        <p:nvSpPr>
          <p:cNvPr id="12" name="Slide Number Placeholder 11">
            <a:extLst>
              <a:ext uri="{FF2B5EF4-FFF2-40B4-BE49-F238E27FC236}">
                <a16:creationId xmlns:a16="http://schemas.microsoft.com/office/drawing/2014/main" id="{7A92BB03-FEDF-43D9-957F-2410F5D597BF}"/>
              </a:ext>
            </a:extLst>
          </p:cNvPr>
          <p:cNvSpPr>
            <a:spLocks noGrp="1"/>
          </p:cNvSpPr>
          <p:nvPr>
            <p:ph type="sldNum" sz="quarter" idx="18"/>
          </p:nvPr>
        </p:nvSpPr>
        <p:spPr/>
        <p:txBody>
          <a:bodyPr/>
          <a:lstStyle/>
          <a:p>
            <a:fld id="{E917DE0E-AFB1-41FD-BC35-27DB61CA125F}" type="slidenum">
              <a:rPr lang="en-AU" smtClean="0"/>
              <a:pPr/>
              <a:t>‹#›</a:t>
            </a:fld>
            <a:endParaRPr lang="en-AU" dirty="0"/>
          </a:p>
        </p:txBody>
      </p:sp>
    </p:spTree>
    <p:extLst>
      <p:ext uri="{BB962C8B-B14F-4D97-AF65-F5344CB8AC3E}">
        <p14:creationId xmlns:p14="http://schemas.microsoft.com/office/powerpoint/2010/main" val="3090382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with Pullout">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0" y="624880"/>
            <a:ext cx="12191999" cy="6233119"/>
          </a:xfrm>
          <a:prstGeom prst="rect">
            <a:avLst/>
          </a:prstGeom>
          <a:solidFill>
            <a:schemeClr val="bg2"/>
          </a:solidFill>
        </p:spPr>
        <p:txBody>
          <a:bodyPr anchor="ctr"/>
          <a:lstStyle>
            <a:lvl1pPr marL="0" indent="0" algn="ctr">
              <a:spcBef>
                <a:spcPts val="0"/>
              </a:spcBef>
              <a:spcAft>
                <a:spcPts val="0"/>
              </a:spcAft>
              <a:buNone/>
              <a:defRPr lang="en-AU" dirty="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AU" dirty="0"/>
              <a:t>Click icon to add picture</a:t>
            </a:r>
            <a:br>
              <a:rPr lang="en-AU" dirty="0"/>
            </a:br>
            <a:r>
              <a:rPr lang="en-AU" dirty="0"/>
              <a:t/>
            </a:r>
            <a:br>
              <a:rPr lang="en-AU" dirty="0"/>
            </a:br>
            <a:r>
              <a:rPr lang="en-AU" dirty="0"/>
              <a:t/>
            </a:r>
            <a:br>
              <a:rPr lang="en-AU" dirty="0"/>
            </a:br>
            <a:endParaRPr lang="en-AU" dirty="0"/>
          </a:p>
        </p:txBody>
      </p:sp>
      <p:sp>
        <p:nvSpPr>
          <p:cNvPr id="11" name="Text Placeholder 6">
            <a:extLst>
              <a:ext uri="{FF2B5EF4-FFF2-40B4-BE49-F238E27FC236}">
                <a16:creationId xmlns:a16="http://schemas.microsoft.com/office/drawing/2014/main" id="{F90B2496-E1DB-4D4C-859D-CC14426C6917}"/>
              </a:ext>
            </a:extLst>
          </p:cNvPr>
          <p:cNvSpPr>
            <a:spLocks noGrp="1"/>
          </p:cNvSpPr>
          <p:nvPr>
            <p:ph type="body" sz="quarter" idx="19" hasCustomPrompt="1"/>
          </p:nvPr>
        </p:nvSpPr>
        <p:spPr>
          <a:xfrm>
            <a:off x="695328" y="1052514"/>
            <a:ext cx="3384548" cy="5263410"/>
          </a:xfrm>
          <a:prstGeom prst="rect">
            <a:avLst/>
          </a:prstGeom>
          <a:solidFill>
            <a:schemeClr val="bg1"/>
          </a:solidFill>
        </p:spPr>
        <p:txBody>
          <a:bodyPr lIns="180000" tIns="1260000" rIns="180000" bIns="180000" anchor="t">
            <a:normAutofit/>
          </a:bodyPr>
          <a:lstStyle>
            <a:lvl1pPr marL="285750" indent="-285750" algn="l">
              <a:buClr>
                <a:schemeClr val="bg1"/>
              </a:buClr>
              <a:buFont typeface="Arial" panose="020B0604020202020204" pitchFamily="34" charset="0"/>
              <a:buChar char="•"/>
              <a:defRPr lang="en-AU" dirty="0"/>
            </a:lvl1pPr>
          </a:lstStyle>
          <a:p>
            <a:pPr lvl="0"/>
            <a:r>
              <a:rPr lang="en-AU" dirty="0"/>
              <a:t>[Enter text – You can change the colour of this placeholder under the ‘Shape fill’ menu. Change shape width/height as preferred]</a:t>
            </a:r>
          </a:p>
        </p:txBody>
      </p:sp>
      <p:sp>
        <p:nvSpPr>
          <p:cNvPr id="2" name="Title 1">
            <a:extLst>
              <a:ext uri="{FF2B5EF4-FFF2-40B4-BE49-F238E27FC236}">
                <a16:creationId xmlns:a16="http://schemas.microsoft.com/office/drawing/2014/main" id="{DFCB796C-2145-4E36-9CCD-4A6E104CD86A}"/>
              </a:ext>
            </a:extLst>
          </p:cNvPr>
          <p:cNvSpPr>
            <a:spLocks noGrp="1"/>
          </p:cNvSpPr>
          <p:nvPr>
            <p:ph type="title" hasCustomPrompt="1"/>
          </p:nvPr>
        </p:nvSpPr>
        <p:spPr>
          <a:xfrm>
            <a:off x="1127448" y="1340768"/>
            <a:ext cx="2592288" cy="876470"/>
          </a:xfrm>
        </p:spPr>
        <p:txBody>
          <a:bodyPr anchor="t">
            <a:normAutofit/>
          </a:bodyPr>
          <a:lstStyle>
            <a:lvl1pPr>
              <a:defRPr sz="2800"/>
            </a:lvl1pPr>
          </a:lstStyle>
          <a:p>
            <a:r>
              <a:rPr lang="en-US" dirty="0"/>
              <a:t>[Title]</a:t>
            </a:r>
            <a:endParaRPr lang="en-AU" dirty="0"/>
          </a:p>
        </p:txBody>
      </p:sp>
      <p:sp>
        <p:nvSpPr>
          <p:cNvPr id="10" name="Text Placeholder 5">
            <a:extLst>
              <a:ext uri="{FF2B5EF4-FFF2-40B4-BE49-F238E27FC236}">
                <a16:creationId xmlns:a16="http://schemas.microsoft.com/office/drawing/2014/main" id="{D683528B-5613-4179-BFD8-DFE24675A848}"/>
              </a:ext>
            </a:extLst>
          </p:cNvPr>
          <p:cNvSpPr>
            <a:spLocks noGrp="1"/>
          </p:cNvSpPr>
          <p:nvPr>
            <p:ph type="body" sz="quarter" idx="15" hasCustomPrompt="1"/>
          </p:nvPr>
        </p:nvSpPr>
        <p:spPr>
          <a:xfrm>
            <a:off x="4400550" y="6524625"/>
            <a:ext cx="3384667" cy="241300"/>
          </a:xfrm>
        </p:spPr>
        <p:txBody>
          <a:bodyPr anchor="ctr">
            <a:normAutofit/>
          </a:bodyPr>
          <a:lstStyle>
            <a:lvl1pPr algn="ctr">
              <a:defRPr sz="1000" b="1">
                <a:solidFill>
                  <a:schemeClr val="accent1"/>
                </a:solidFill>
              </a:defRPr>
            </a:lvl1pPr>
          </a:lstStyle>
          <a:p>
            <a:pPr lvl="0"/>
            <a:r>
              <a:rPr lang="en-US" dirty="0"/>
              <a:t>#[Hashtag text]</a:t>
            </a:r>
          </a:p>
        </p:txBody>
      </p:sp>
      <p:sp>
        <p:nvSpPr>
          <p:cNvPr id="12" name="Rectangle 11">
            <a:extLst>
              <a:ext uri="{FF2B5EF4-FFF2-40B4-BE49-F238E27FC236}">
                <a16:creationId xmlns:a16="http://schemas.microsoft.com/office/drawing/2014/main" id="{745D19A3-55E4-4A3E-B43F-B4D3EFBE1E1E}"/>
              </a:ext>
            </a:extLst>
          </p:cNvPr>
          <p:cNvSpPr/>
          <p:nvPr userDrawn="1"/>
        </p:nvSpPr>
        <p:spPr bwMode="invGray">
          <a:xfrm flipH="1">
            <a:off x="0" y="0"/>
            <a:ext cx="12192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pic>
        <p:nvPicPr>
          <p:cNvPr id="14" name="Picture 13">
            <a:extLst>
              <a:ext uri="{FF2B5EF4-FFF2-40B4-BE49-F238E27FC236}">
                <a16:creationId xmlns:a16="http://schemas.microsoft.com/office/drawing/2014/main" id="{71B58DF6-309B-4BE3-BBE4-1BA28FFD90EC}"/>
              </a:ext>
            </a:extLst>
          </p:cNvPr>
          <p:cNvPicPr>
            <a:picLocks noChangeAspect="1"/>
          </p:cNvPicPr>
          <p:nvPr userDrawn="1"/>
        </p:nvPicPr>
        <p:blipFill>
          <a:blip r:embed="rId2"/>
          <a:stretch>
            <a:fillRect/>
          </a:stretch>
        </p:blipFill>
        <p:spPr>
          <a:xfrm>
            <a:off x="10297935" y="152896"/>
            <a:ext cx="1210684" cy="324000"/>
          </a:xfrm>
          <a:prstGeom prst="rect">
            <a:avLst/>
          </a:prstGeom>
        </p:spPr>
      </p:pic>
      <p:sp>
        <p:nvSpPr>
          <p:cNvPr id="4" name="Date Placeholder 3">
            <a:extLst>
              <a:ext uri="{FF2B5EF4-FFF2-40B4-BE49-F238E27FC236}">
                <a16:creationId xmlns:a16="http://schemas.microsoft.com/office/drawing/2014/main" id="{FDC7D515-B4C3-44B8-9BAA-EEF692FA5A57}"/>
              </a:ext>
            </a:extLst>
          </p:cNvPr>
          <p:cNvSpPr>
            <a:spLocks noGrp="1"/>
          </p:cNvSpPr>
          <p:nvPr>
            <p:ph type="dt" sz="half" idx="20"/>
          </p:nvPr>
        </p:nvSpPr>
        <p:spPr bwMode="white"/>
        <p:txBody>
          <a:bodyPr/>
          <a:lstStyle/>
          <a:p>
            <a:r>
              <a:rPr lang="en-US" dirty="0"/>
              <a:t>[Entity Name]</a:t>
            </a:r>
            <a:endParaRPr lang="en-AU" dirty="0"/>
          </a:p>
        </p:txBody>
      </p:sp>
      <p:sp>
        <p:nvSpPr>
          <p:cNvPr id="7" name="Footer Placeholder 6">
            <a:extLst>
              <a:ext uri="{FF2B5EF4-FFF2-40B4-BE49-F238E27FC236}">
                <a16:creationId xmlns:a16="http://schemas.microsoft.com/office/drawing/2014/main" id="{3309B167-7472-4F88-89E8-DAE2E0483964}"/>
              </a:ext>
            </a:extLst>
          </p:cNvPr>
          <p:cNvSpPr>
            <a:spLocks noGrp="1"/>
          </p:cNvSpPr>
          <p:nvPr>
            <p:ph type="ftr" sz="quarter" idx="21"/>
          </p:nvPr>
        </p:nvSpPr>
        <p:spPr/>
        <p:txBody>
          <a:bodyPr/>
          <a:lstStyle/>
          <a:p>
            <a:r>
              <a:rPr lang="en-AU"/>
              <a:t>[Presentation Title] | [Date]</a:t>
            </a:r>
            <a:endParaRPr lang="en-AU" dirty="0"/>
          </a:p>
        </p:txBody>
      </p:sp>
      <p:sp>
        <p:nvSpPr>
          <p:cNvPr id="8" name="Slide Number Placeholder 7">
            <a:extLst>
              <a:ext uri="{FF2B5EF4-FFF2-40B4-BE49-F238E27FC236}">
                <a16:creationId xmlns:a16="http://schemas.microsoft.com/office/drawing/2014/main" id="{47F249FB-FC55-456D-9BD4-C0130FDAB05E}"/>
              </a:ext>
            </a:extLst>
          </p:cNvPr>
          <p:cNvSpPr>
            <a:spLocks noGrp="1"/>
          </p:cNvSpPr>
          <p:nvPr>
            <p:ph type="sldNum" sz="quarter" idx="22"/>
          </p:nvPr>
        </p:nvSpPr>
        <p:spPr/>
        <p:txBody>
          <a:bodyPr/>
          <a:lstStyle/>
          <a:p>
            <a:fld id="{E917DE0E-AFB1-41FD-BC35-27DB61CA125F}" type="slidenum">
              <a:rPr lang="en-AU" smtClean="0"/>
              <a:pPr/>
              <a:t>‹#›</a:t>
            </a:fld>
            <a:endParaRPr lang="en-AU" dirty="0"/>
          </a:p>
        </p:txBody>
      </p:sp>
    </p:spTree>
    <p:extLst>
      <p:ext uri="{BB962C8B-B14F-4D97-AF65-F5344CB8AC3E}">
        <p14:creationId xmlns:p14="http://schemas.microsoft.com/office/powerpoint/2010/main" val="29999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695327" y="1700213"/>
            <a:ext cx="10801349" cy="4249107"/>
          </a:xfrm>
          <a:prstGeom prst="rect">
            <a:avLst/>
          </a:prstGeom>
          <a:solidFill>
            <a:schemeClr val="bg2"/>
          </a:solidFill>
        </p:spPr>
        <p:txBody>
          <a:bodyPr anchor="ctr"/>
          <a:lstStyle>
            <a:lvl1pPr marL="0" indent="0" algn="ctr">
              <a:spcBef>
                <a:spcPts val="0"/>
              </a:spcBef>
              <a:spcAft>
                <a:spcPts val="0"/>
              </a:spcAft>
              <a:buNone/>
              <a:defRPr lang="en-AU" dirty="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AU" dirty="0"/>
              <a:t>Click icon to add picture</a:t>
            </a:r>
            <a:br>
              <a:rPr lang="en-AU" dirty="0"/>
            </a:br>
            <a:r>
              <a:rPr lang="en-AU" dirty="0"/>
              <a:t/>
            </a:r>
            <a:br>
              <a:rPr lang="en-AU" dirty="0"/>
            </a:br>
            <a:r>
              <a:rPr lang="en-AU" dirty="0"/>
              <a:t/>
            </a:r>
            <a:br>
              <a:rPr lang="en-AU" dirty="0"/>
            </a:br>
            <a:endParaRPr lang="en-AU" dirty="0"/>
          </a:p>
        </p:txBody>
      </p:sp>
      <p:sp>
        <p:nvSpPr>
          <p:cNvPr id="4" name="Text Placeholder 3"/>
          <p:cNvSpPr>
            <a:spLocks noGrp="1"/>
          </p:cNvSpPr>
          <p:nvPr>
            <p:ph type="body" sz="half" idx="2" hasCustomPrompt="1"/>
          </p:nvPr>
        </p:nvSpPr>
        <p:spPr>
          <a:xfrm>
            <a:off x="695327" y="5949320"/>
            <a:ext cx="10801348" cy="360000"/>
          </a:xfrm>
          <a:prstGeom prst="rect">
            <a:avLst/>
          </a:prstGeo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0" name="Text Placeholder 5">
            <a:extLst>
              <a:ext uri="{FF2B5EF4-FFF2-40B4-BE49-F238E27FC236}">
                <a16:creationId xmlns:a16="http://schemas.microsoft.com/office/drawing/2014/main" id="{D683528B-5613-4179-BFD8-DFE24675A848}"/>
              </a:ext>
            </a:extLst>
          </p:cNvPr>
          <p:cNvSpPr>
            <a:spLocks noGrp="1"/>
          </p:cNvSpPr>
          <p:nvPr>
            <p:ph type="body" sz="quarter" idx="15" hasCustomPrompt="1"/>
          </p:nvPr>
        </p:nvSpPr>
        <p:spPr>
          <a:xfrm>
            <a:off x="4400550" y="6524625"/>
            <a:ext cx="3384667" cy="241300"/>
          </a:xfrm>
        </p:spPr>
        <p:txBody>
          <a:bodyPr anchor="ctr">
            <a:normAutofit/>
          </a:bodyPr>
          <a:lstStyle>
            <a:lvl1pPr algn="ctr">
              <a:defRPr sz="1000" b="1">
                <a:solidFill>
                  <a:schemeClr val="accent1"/>
                </a:solidFill>
              </a:defRPr>
            </a:lvl1pPr>
          </a:lstStyle>
          <a:p>
            <a:pPr lvl="0"/>
            <a:r>
              <a:rPr lang="en-US" dirty="0"/>
              <a:t>#[Hashtag text]</a:t>
            </a:r>
          </a:p>
        </p:txBody>
      </p:sp>
      <p:sp>
        <p:nvSpPr>
          <p:cNvPr id="11" name="Rectangle 10">
            <a:extLst>
              <a:ext uri="{FF2B5EF4-FFF2-40B4-BE49-F238E27FC236}">
                <a16:creationId xmlns:a16="http://schemas.microsoft.com/office/drawing/2014/main" id="{61FA6F18-A6B9-4002-9AF5-5A621B0ECEA9}"/>
              </a:ext>
            </a:extLst>
          </p:cNvPr>
          <p:cNvSpPr/>
          <p:nvPr userDrawn="1"/>
        </p:nvSpPr>
        <p:spPr bwMode="invGray">
          <a:xfrm flipH="1">
            <a:off x="0" y="0"/>
            <a:ext cx="12192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pic>
        <p:nvPicPr>
          <p:cNvPr id="13" name="Picture 12">
            <a:extLst>
              <a:ext uri="{FF2B5EF4-FFF2-40B4-BE49-F238E27FC236}">
                <a16:creationId xmlns:a16="http://schemas.microsoft.com/office/drawing/2014/main" id="{F6667976-37E5-419D-871B-FF7F3279A819}"/>
              </a:ext>
            </a:extLst>
          </p:cNvPr>
          <p:cNvPicPr>
            <a:picLocks noChangeAspect="1"/>
          </p:cNvPicPr>
          <p:nvPr userDrawn="1"/>
        </p:nvPicPr>
        <p:blipFill>
          <a:blip r:embed="rId2"/>
          <a:stretch>
            <a:fillRect/>
          </a:stretch>
        </p:blipFill>
        <p:spPr>
          <a:xfrm>
            <a:off x="10297935" y="152896"/>
            <a:ext cx="1210684" cy="324000"/>
          </a:xfrm>
          <a:prstGeom prst="rect">
            <a:avLst/>
          </a:prstGeom>
        </p:spPr>
      </p:pic>
      <p:sp>
        <p:nvSpPr>
          <p:cNvPr id="7" name="Title 6">
            <a:extLst>
              <a:ext uri="{FF2B5EF4-FFF2-40B4-BE49-F238E27FC236}">
                <a16:creationId xmlns:a16="http://schemas.microsoft.com/office/drawing/2014/main" id="{7328C3BB-E5DD-47D4-B3C1-7A89BC1FE841}"/>
              </a:ext>
            </a:extLst>
          </p:cNvPr>
          <p:cNvSpPr>
            <a:spLocks noGrp="1"/>
          </p:cNvSpPr>
          <p:nvPr>
            <p:ph type="title"/>
          </p:nvPr>
        </p:nvSpPr>
        <p:spPr/>
        <p:txBody>
          <a:bodyPr/>
          <a:lstStyle/>
          <a:p>
            <a:r>
              <a:rPr lang="en-US"/>
              <a:t>Click to edit Master title style</a:t>
            </a:r>
            <a:endParaRPr lang="en-AU" dirty="0"/>
          </a:p>
        </p:txBody>
      </p:sp>
      <p:sp>
        <p:nvSpPr>
          <p:cNvPr id="2" name="Date Placeholder 1">
            <a:extLst>
              <a:ext uri="{FF2B5EF4-FFF2-40B4-BE49-F238E27FC236}">
                <a16:creationId xmlns:a16="http://schemas.microsoft.com/office/drawing/2014/main" id="{FEBC86CC-8E6A-4F6A-BC10-D9D4BF0CE880}"/>
              </a:ext>
            </a:extLst>
          </p:cNvPr>
          <p:cNvSpPr>
            <a:spLocks noGrp="1"/>
          </p:cNvSpPr>
          <p:nvPr>
            <p:ph type="dt" sz="half" idx="16"/>
          </p:nvPr>
        </p:nvSpPr>
        <p:spPr bwMode="white"/>
        <p:txBody>
          <a:bodyPr/>
          <a:lstStyle/>
          <a:p>
            <a:r>
              <a:rPr lang="en-US" dirty="0"/>
              <a:t>[Entity Name]</a:t>
            </a:r>
            <a:endParaRPr lang="en-AU" dirty="0"/>
          </a:p>
        </p:txBody>
      </p:sp>
      <p:sp>
        <p:nvSpPr>
          <p:cNvPr id="8" name="Footer Placeholder 7">
            <a:extLst>
              <a:ext uri="{FF2B5EF4-FFF2-40B4-BE49-F238E27FC236}">
                <a16:creationId xmlns:a16="http://schemas.microsoft.com/office/drawing/2014/main" id="{36E1B5CB-C615-403B-B182-EBCD5DAC9E67}"/>
              </a:ext>
            </a:extLst>
          </p:cNvPr>
          <p:cNvSpPr>
            <a:spLocks noGrp="1"/>
          </p:cNvSpPr>
          <p:nvPr>
            <p:ph type="ftr" sz="quarter" idx="17"/>
          </p:nvPr>
        </p:nvSpPr>
        <p:spPr/>
        <p:txBody>
          <a:bodyPr/>
          <a:lstStyle/>
          <a:p>
            <a:r>
              <a:rPr lang="en-AU"/>
              <a:t>[Presentation Title] | [Date]</a:t>
            </a:r>
            <a:endParaRPr lang="en-AU" dirty="0"/>
          </a:p>
        </p:txBody>
      </p:sp>
      <p:sp>
        <p:nvSpPr>
          <p:cNvPr id="12" name="Slide Number Placeholder 11">
            <a:extLst>
              <a:ext uri="{FF2B5EF4-FFF2-40B4-BE49-F238E27FC236}">
                <a16:creationId xmlns:a16="http://schemas.microsoft.com/office/drawing/2014/main" id="{FBA690D5-44C9-4D2D-925E-426FB8864D8D}"/>
              </a:ext>
            </a:extLst>
          </p:cNvPr>
          <p:cNvSpPr>
            <a:spLocks noGrp="1"/>
          </p:cNvSpPr>
          <p:nvPr>
            <p:ph type="sldNum" sz="quarter" idx="18"/>
          </p:nvPr>
        </p:nvSpPr>
        <p:spPr/>
        <p:txBody>
          <a:bodyPr/>
          <a:lstStyle/>
          <a:p>
            <a:fld id="{E917DE0E-AFB1-41FD-BC35-27DB61CA125F}" type="slidenum">
              <a:rPr lang="en-AU" smtClean="0"/>
              <a:pPr/>
              <a:t>‹#›</a:t>
            </a:fld>
            <a:endParaRPr lang="en-AU" dirty="0"/>
          </a:p>
        </p:txBody>
      </p:sp>
    </p:spTree>
    <p:extLst>
      <p:ext uri="{BB962C8B-B14F-4D97-AF65-F5344CB8AC3E}">
        <p14:creationId xmlns:p14="http://schemas.microsoft.com/office/powerpoint/2010/main" val="4002725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with Image Two Thirds">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CB39BD51-2E8D-4FDD-8EEB-A7A9070EDD67}"/>
              </a:ext>
            </a:extLst>
          </p:cNvPr>
          <p:cNvSpPr>
            <a:spLocks noGrp="1"/>
          </p:cNvSpPr>
          <p:nvPr>
            <p:ph type="pic" sz="quarter" idx="12" hasCustomPrompt="1"/>
          </p:nvPr>
        </p:nvSpPr>
        <p:spPr>
          <a:xfrm>
            <a:off x="4407048" y="630979"/>
            <a:ext cx="7784951" cy="6234196"/>
          </a:xfrm>
          <a:custGeom>
            <a:avLst/>
            <a:gdLst>
              <a:gd name="connsiteX0" fmla="*/ 0 w 5187576"/>
              <a:gd name="connsiteY0" fmla="*/ 0 h 5919694"/>
              <a:gd name="connsiteX1" fmla="*/ 5187576 w 5187576"/>
              <a:gd name="connsiteY1" fmla="*/ 0 h 5919694"/>
              <a:gd name="connsiteX2" fmla="*/ 5187576 w 5187576"/>
              <a:gd name="connsiteY2" fmla="*/ 5919694 h 5919694"/>
              <a:gd name="connsiteX3" fmla="*/ 0 w 5187576"/>
              <a:gd name="connsiteY3" fmla="*/ 5919694 h 5919694"/>
              <a:gd name="connsiteX4" fmla="*/ 0 w 5187576"/>
              <a:gd name="connsiteY4" fmla="*/ 0 h 5919694"/>
              <a:gd name="connsiteX0" fmla="*/ 5977 w 5193553"/>
              <a:gd name="connsiteY0" fmla="*/ 0 h 5919694"/>
              <a:gd name="connsiteX1" fmla="*/ 5193553 w 5193553"/>
              <a:gd name="connsiteY1" fmla="*/ 0 h 5919694"/>
              <a:gd name="connsiteX2" fmla="*/ 5193553 w 5193553"/>
              <a:gd name="connsiteY2" fmla="*/ 5919694 h 5919694"/>
              <a:gd name="connsiteX3" fmla="*/ 5977 w 5193553"/>
              <a:gd name="connsiteY3" fmla="*/ 5919694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5977 w 5193553"/>
              <a:gd name="connsiteY4" fmla="*/ 5919694 h 5919694"/>
              <a:gd name="connsiteX5" fmla="*/ 0 w 5193553"/>
              <a:gd name="connsiteY5" fmla="*/ 3609788 h 5919694"/>
              <a:gd name="connsiteX6" fmla="*/ 5977 w 5193553"/>
              <a:gd name="connsiteY6"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5977 w 5193553"/>
              <a:gd name="connsiteY4" fmla="*/ 5919694 h 5919694"/>
              <a:gd name="connsiteX5" fmla="*/ 0 w 5193553"/>
              <a:gd name="connsiteY5" fmla="*/ 3609788 h 5919694"/>
              <a:gd name="connsiteX6" fmla="*/ 5977 w 5193553"/>
              <a:gd name="connsiteY6"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0 w 5193553"/>
              <a:gd name="connsiteY4" fmla="*/ 3609788 h 5919694"/>
              <a:gd name="connsiteX5" fmla="*/ 5977 w 5193553"/>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687921 w 5193555"/>
              <a:gd name="connsiteY3" fmla="*/ 5101592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537903 w 5193555"/>
              <a:gd name="connsiteY3" fmla="*/ 5916707 h 5919694"/>
              <a:gd name="connsiteX4" fmla="*/ 2 w 5193555"/>
              <a:gd name="connsiteY4" fmla="*/ 3609788 h 5919694"/>
              <a:gd name="connsiteX5" fmla="*/ 5979 w 5193555"/>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537901 w 5193553"/>
              <a:gd name="connsiteY3" fmla="*/ 5916707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537901 w 5193553"/>
              <a:gd name="connsiteY3" fmla="*/ 5916707 h 5919694"/>
              <a:gd name="connsiteX4" fmla="*/ 0 w 5193553"/>
              <a:gd name="connsiteY4" fmla="*/ 3609788 h 5919694"/>
              <a:gd name="connsiteX5" fmla="*/ 5977 w 5193553"/>
              <a:gd name="connsiteY5" fmla="*/ 0 h 5919694"/>
              <a:gd name="connsiteX0" fmla="*/ 16692 w 5204268"/>
              <a:gd name="connsiteY0" fmla="*/ 0 h 5919694"/>
              <a:gd name="connsiteX1" fmla="*/ 5204268 w 5204268"/>
              <a:gd name="connsiteY1" fmla="*/ 0 h 5919694"/>
              <a:gd name="connsiteX2" fmla="*/ 5204268 w 5204268"/>
              <a:gd name="connsiteY2" fmla="*/ 5919694 h 5919694"/>
              <a:gd name="connsiteX3" fmla="*/ 2548616 w 5204268"/>
              <a:gd name="connsiteY3" fmla="*/ 5916707 h 5919694"/>
              <a:gd name="connsiteX4" fmla="*/ 0 w 5204268"/>
              <a:gd name="connsiteY4" fmla="*/ 3438185 h 5919694"/>
              <a:gd name="connsiteX5" fmla="*/ 16692 w 5204268"/>
              <a:gd name="connsiteY5" fmla="*/ 0 h 5919694"/>
              <a:gd name="connsiteX0" fmla="*/ 16692 w 5204268"/>
              <a:gd name="connsiteY0" fmla="*/ 0 h 5919694"/>
              <a:gd name="connsiteX1" fmla="*/ 5204268 w 5204268"/>
              <a:gd name="connsiteY1" fmla="*/ 0 h 5919694"/>
              <a:gd name="connsiteX2" fmla="*/ 5204268 w 5204268"/>
              <a:gd name="connsiteY2" fmla="*/ 5919694 h 5919694"/>
              <a:gd name="connsiteX3" fmla="*/ 2548616 w 5204268"/>
              <a:gd name="connsiteY3" fmla="*/ 5916707 h 5919694"/>
              <a:gd name="connsiteX4" fmla="*/ 0 w 5204268"/>
              <a:gd name="connsiteY4" fmla="*/ 3438185 h 5919694"/>
              <a:gd name="connsiteX5" fmla="*/ 16692 w 5204268"/>
              <a:gd name="connsiteY5" fmla="*/ 0 h 5919694"/>
              <a:gd name="connsiteX0" fmla="*/ 112 w 5187688"/>
              <a:gd name="connsiteY0" fmla="*/ 0 h 5919694"/>
              <a:gd name="connsiteX1" fmla="*/ 5187688 w 5187688"/>
              <a:gd name="connsiteY1" fmla="*/ 0 h 5919694"/>
              <a:gd name="connsiteX2" fmla="*/ 5187688 w 5187688"/>
              <a:gd name="connsiteY2" fmla="*/ 5919694 h 5919694"/>
              <a:gd name="connsiteX3" fmla="*/ 2532036 w 5187688"/>
              <a:gd name="connsiteY3" fmla="*/ 5916707 h 5919694"/>
              <a:gd name="connsiteX4" fmla="*/ 21520 w 5187688"/>
              <a:gd name="connsiteY4" fmla="*/ 3298360 h 5919694"/>
              <a:gd name="connsiteX5" fmla="*/ 112 w 5187688"/>
              <a:gd name="connsiteY5" fmla="*/ 0 h 5919694"/>
              <a:gd name="connsiteX0" fmla="*/ 2405 w 5189981"/>
              <a:gd name="connsiteY0" fmla="*/ 0 h 5919694"/>
              <a:gd name="connsiteX1" fmla="*/ 5189981 w 5189981"/>
              <a:gd name="connsiteY1" fmla="*/ 0 h 5919694"/>
              <a:gd name="connsiteX2" fmla="*/ 5189981 w 5189981"/>
              <a:gd name="connsiteY2" fmla="*/ 5919694 h 5919694"/>
              <a:gd name="connsiteX3" fmla="*/ 2534329 w 5189981"/>
              <a:gd name="connsiteY3" fmla="*/ 5916707 h 5919694"/>
              <a:gd name="connsiteX4" fmla="*/ 0 w 5189981"/>
              <a:gd name="connsiteY4" fmla="*/ 3164891 h 5919694"/>
              <a:gd name="connsiteX5" fmla="*/ 2405 w 5189981"/>
              <a:gd name="connsiteY5" fmla="*/ 0 h 5919694"/>
              <a:gd name="connsiteX0" fmla="*/ 2532 w 5190108"/>
              <a:gd name="connsiteY0" fmla="*/ 0 h 5919694"/>
              <a:gd name="connsiteX1" fmla="*/ 5190108 w 5190108"/>
              <a:gd name="connsiteY1" fmla="*/ 0 h 5919694"/>
              <a:gd name="connsiteX2" fmla="*/ 5190108 w 5190108"/>
              <a:gd name="connsiteY2" fmla="*/ 5919694 h 5919694"/>
              <a:gd name="connsiteX3" fmla="*/ 2534456 w 5190108"/>
              <a:gd name="connsiteY3" fmla="*/ 5916707 h 5919694"/>
              <a:gd name="connsiteX4" fmla="*/ 127 w 5190108"/>
              <a:gd name="connsiteY4" fmla="*/ 3164891 h 5919694"/>
              <a:gd name="connsiteX5" fmla="*/ 2532 w 5190108"/>
              <a:gd name="connsiteY5" fmla="*/ 0 h 5919694"/>
              <a:gd name="connsiteX0" fmla="*/ 2464 w 5190040"/>
              <a:gd name="connsiteY0" fmla="*/ 0 h 5919694"/>
              <a:gd name="connsiteX1" fmla="*/ 5190040 w 5190040"/>
              <a:gd name="connsiteY1" fmla="*/ 0 h 5919694"/>
              <a:gd name="connsiteX2" fmla="*/ 5190040 w 5190040"/>
              <a:gd name="connsiteY2" fmla="*/ 5919694 h 5919694"/>
              <a:gd name="connsiteX3" fmla="*/ 2534388 w 5190040"/>
              <a:gd name="connsiteY3" fmla="*/ 5916707 h 5919694"/>
              <a:gd name="connsiteX4" fmla="*/ 59 w 5190040"/>
              <a:gd name="connsiteY4" fmla="*/ 3164891 h 5919694"/>
              <a:gd name="connsiteX5" fmla="*/ 2464 w 5190040"/>
              <a:gd name="connsiteY5" fmla="*/ 0 h 5919694"/>
              <a:gd name="connsiteX0" fmla="*/ 2512 w 5190088"/>
              <a:gd name="connsiteY0" fmla="*/ 0 h 5919694"/>
              <a:gd name="connsiteX1" fmla="*/ 5190088 w 5190088"/>
              <a:gd name="connsiteY1" fmla="*/ 0 h 5919694"/>
              <a:gd name="connsiteX2" fmla="*/ 5190088 w 5190088"/>
              <a:gd name="connsiteY2" fmla="*/ 5919694 h 5919694"/>
              <a:gd name="connsiteX3" fmla="*/ 2534436 w 5190088"/>
              <a:gd name="connsiteY3" fmla="*/ 5916707 h 5919694"/>
              <a:gd name="connsiteX4" fmla="*/ 107 w 5190088"/>
              <a:gd name="connsiteY4" fmla="*/ 3164891 h 5919694"/>
              <a:gd name="connsiteX5" fmla="*/ 2512 w 5190088"/>
              <a:gd name="connsiteY5" fmla="*/ 0 h 5919694"/>
              <a:gd name="connsiteX0" fmla="*/ 2406 w 5189982"/>
              <a:gd name="connsiteY0" fmla="*/ 0 h 5919694"/>
              <a:gd name="connsiteX1" fmla="*/ 5189982 w 5189982"/>
              <a:gd name="connsiteY1" fmla="*/ 0 h 5919694"/>
              <a:gd name="connsiteX2" fmla="*/ 5189982 w 5189982"/>
              <a:gd name="connsiteY2" fmla="*/ 5919694 h 5919694"/>
              <a:gd name="connsiteX3" fmla="*/ 2534330 w 5189982"/>
              <a:gd name="connsiteY3" fmla="*/ 5916707 h 5919694"/>
              <a:gd name="connsiteX4" fmla="*/ 1 w 5189982"/>
              <a:gd name="connsiteY4" fmla="*/ 3164891 h 5919694"/>
              <a:gd name="connsiteX5" fmla="*/ 2406 w 5189982"/>
              <a:gd name="connsiteY5" fmla="*/ 0 h 5919694"/>
              <a:gd name="connsiteX0" fmla="*/ 216 w 5198678"/>
              <a:gd name="connsiteY0" fmla="*/ 333321 h 5919694"/>
              <a:gd name="connsiteX1" fmla="*/ 5198678 w 5198678"/>
              <a:gd name="connsiteY1" fmla="*/ 0 h 5919694"/>
              <a:gd name="connsiteX2" fmla="*/ 5198678 w 5198678"/>
              <a:gd name="connsiteY2" fmla="*/ 5919694 h 5919694"/>
              <a:gd name="connsiteX3" fmla="*/ 2543026 w 5198678"/>
              <a:gd name="connsiteY3" fmla="*/ 5916707 h 5919694"/>
              <a:gd name="connsiteX4" fmla="*/ 8697 w 5198678"/>
              <a:gd name="connsiteY4" fmla="*/ 3164891 h 5919694"/>
              <a:gd name="connsiteX5" fmla="*/ 216 w 5198678"/>
              <a:gd name="connsiteY5" fmla="*/ 333321 h 5919694"/>
              <a:gd name="connsiteX0" fmla="*/ 216 w 5198678"/>
              <a:gd name="connsiteY0" fmla="*/ 0 h 5586373"/>
              <a:gd name="connsiteX1" fmla="*/ 5198678 w 5198678"/>
              <a:gd name="connsiteY1" fmla="*/ 28985 h 5586373"/>
              <a:gd name="connsiteX2" fmla="*/ 5198678 w 5198678"/>
              <a:gd name="connsiteY2" fmla="*/ 5586373 h 5586373"/>
              <a:gd name="connsiteX3" fmla="*/ 2543026 w 5198678"/>
              <a:gd name="connsiteY3" fmla="*/ 5583386 h 5586373"/>
              <a:gd name="connsiteX4" fmla="*/ 8697 w 5198678"/>
              <a:gd name="connsiteY4" fmla="*/ 2831570 h 5586373"/>
              <a:gd name="connsiteX5" fmla="*/ 216 w 5198678"/>
              <a:gd name="connsiteY5" fmla="*/ 0 h 5586373"/>
              <a:gd name="connsiteX0" fmla="*/ 216 w 5198678"/>
              <a:gd name="connsiteY0" fmla="*/ 0 h 5571881"/>
              <a:gd name="connsiteX1" fmla="*/ 5198678 w 5198678"/>
              <a:gd name="connsiteY1" fmla="*/ 14493 h 5571881"/>
              <a:gd name="connsiteX2" fmla="*/ 5198678 w 5198678"/>
              <a:gd name="connsiteY2" fmla="*/ 5571881 h 5571881"/>
              <a:gd name="connsiteX3" fmla="*/ 2543026 w 5198678"/>
              <a:gd name="connsiteY3" fmla="*/ 5568894 h 5571881"/>
              <a:gd name="connsiteX4" fmla="*/ 8697 w 5198678"/>
              <a:gd name="connsiteY4" fmla="*/ 2817078 h 5571881"/>
              <a:gd name="connsiteX5" fmla="*/ 216 w 5198678"/>
              <a:gd name="connsiteY5" fmla="*/ 0 h 5571881"/>
              <a:gd name="connsiteX0" fmla="*/ 216 w 5198678"/>
              <a:gd name="connsiteY0" fmla="*/ 15941 h 5587822"/>
              <a:gd name="connsiteX1" fmla="*/ 5198678 w 5198678"/>
              <a:gd name="connsiteY1" fmla="*/ 0 h 5587822"/>
              <a:gd name="connsiteX2" fmla="*/ 5198678 w 5198678"/>
              <a:gd name="connsiteY2" fmla="*/ 5587822 h 5587822"/>
              <a:gd name="connsiteX3" fmla="*/ 2543026 w 5198678"/>
              <a:gd name="connsiteY3" fmla="*/ 5584835 h 5587822"/>
              <a:gd name="connsiteX4" fmla="*/ 8697 w 5198678"/>
              <a:gd name="connsiteY4" fmla="*/ 2833019 h 5587822"/>
              <a:gd name="connsiteX5" fmla="*/ 216 w 5198678"/>
              <a:gd name="connsiteY5" fmla="*/ 15941 h 5587822"/>
              <a:gd name="connsiteX0" fmla="*/ 216 w 5198678"/>
              <a:gd name="connsiteY0" fmla="*/ 629 h 5587822"/>
              <a:gd name="connsiteX1" fmla="*/ 5198678 w 5198678"/>
              <a:gd name="connsiteY1" fmla="*/ 0 h 5587822"/>
              <a:gd name="connsiteX2" fmla="*/ 5198678 w 5198678"/>
              <a:gd name="connsiteY2" fmla="*/ 5587822 h 5587822"/>
              <a:gd name="connsiteX3" fmla="*/ 2543026 w 5198678"/>
              <a:gd name="connsiteY3" fmla="*/ 5584835 h 5587822"/>
              <a:gd name="connsiteX4" fmla="*/ 8697 w 5198678"/>
              <a:gd name="connsiteY4" fmla="*/ 2833019 h 5587822"/>
              <a:gd name="connsiteX5" fmla="*/ 216 w 5198678"/>
              <a:gd name="connsiteY5" fmla="*/ 629 h 5587822"/>
              <a:gd name="connsiteX0" fmla="*/ 454 w 5198916"/>
              <a:gd name="connsiteY0" fmla="*/ 629 h 5587822"/>
              <a:gd name="connsiteX1" fmla="*/ 5198916 w 5198916"/>
              <a:gd name="connsiteY1" fmla="*/ 0 h 5587822"/>
              <a:gd name="connsiteX2" fmla="*/ 5198916 w 5198916"/>
              <a:gd name="connsiteY2" fmla="*/ 5587822 h 5587822"/>
              <a:gd name="connsiteX3" fmla="*/ 2543264 w 5198916"/>
              <a:gd name="connsiteY3" fmla="*/ 5584835 h 5587822"/>
              <a:gd name="connsiteX4" fmla="*/ 1791 w 5198916"/>
              <a:gd name="connsiteY4" fmla="*/ 3144946 h 5587822"/>
              <a:gd name="connsiteX5" fmla="*/ 454 w 5198916"/>
              <a:gd name="connsiteY5" fmla="*/ 629 h 5587822"/>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98916" h="5593381">
                <a:moveTo>
                  <a:pt x="454" y="629"/>
                </a:moveTo>
                <a:lnTo>
                  <a:pt x="5198916" y="0"/>
                </a:lnTo>
                <a:lnTo>
                  <a:pt x="5198916" y="5587822"/>
                </a:lnTo>
                <a:lnTo>
                  <a:pt x="1718207" y="5593381"/>
                </a:lnTo>
                <a:cubicBezTo>
                  <a:pt x="689093" y="5283249"/>
                  <a:pt x="-8821" y="3998617"/>
                  <a:pt x="1791" y="3144946"/>
                </a:cubicBezTo>
                <a:cubicBezTo>
                  <a:pt x="3783" y="1941683"/>
                  <a:pt x="-1538" y="1203892"/>
                  <a:pt x="454" y="629"/>
                </a:cubicBezTo>
                <a:close/>
              </a:path>
            </a:pathLst>
          </a:custGeom>
          <a:solidFill>
            <a:schemeClr val="bg2"/>
          </a:solidFill>
        </p:spPr>
        <p:txBody>
          <a:bodyPr anchor="ctr"/>
          <a:lstStyle>
            <a:lvl1pPr algn="ctr">
              <a:defRPr sz="1200"/>
            </a:lvl1pPr>
          </a:lstStyle>
          <a:p>
            <a:r>
              <a:rPr lang="en-AU" dirty="0"/>
              <a:t> Click icon to insert picture</a:t>
            </a:r>
          </a:p>
          <a:p>
            <a:endParaRPr lang="en-AU" dirty="0"/>
          </a:p>
        </p:txBody>
      </p:sp>
      <p:sp>
        <p:nvSpPr>
          <p:cNvPr id="6" name="Text Placeholder 5">
            <a:extLst>
              <a:ext uri="{FF2B5EF4-FFF2-40B4-BE49-F238E27FC236}">
                <a16:creationId xmlns:a16="http://schemas.microsoft.com/office/drawing/2014/main" id="{05B945E3-14E3-4804-9C19-FEC6CFB9A20D}"/>
              </a:ext>
            </a:extLst>
          </p:cNvPr>
          <p:cNvSpPr>
            <a:spLocks noGrp="1"/>
          </p:cNvSpPr>
          <p:nvPr>
            <p:ph type="body" sz="quarter" idx="13"/>
          </p:nvPr>
        </p:nvSpPr>
        <p:spPr>
          <a:xfrm>
            <a:off x="695326" y="2204864"/>
            <a:ext cx="3384000" cy="4093424"/>
          </a:xfrm>
          <a:prstGeom prst="rect">
            <a:avLst/>
          </a:prstGeom>
        </p:spPr>
        <p:txBody>
          <a:bodyPr/>
          <a:lstStyle>
            <a:lvl1pPr>
              <a:buNone/>
              <a:defRPr lang="en-US" dirty="0"/>
            </a:lvl1pPr>
            <a:lvl2pPr>
              <a:defRPr lang="en-US" dirty="0"/>
            </a:lvl2pPr>
            <a:lvl3pPr>
              <a:defRPr lang="en-US" dirty="0"/>
            </a:lvl3pPr>
            <a:lvl4pPr>
              <a:defRPr lang="en-US" dirty="0"/>
            </a:lvl4pPr>
            <a:lvl5pPr>
              <a:defRPr lang="en-US" dirty="0"/>
            </a:lvl5pPr>
            <a:lvl6pPr>
              <a:defRPr lang="en-AU" dirty="0"/>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9" name="Rectangle 8">
            <a:extLst>
              <a:ext uri="{FF2B5EF4-FFF2-40B4-BE49-F238E27FC236}">
                <a16:creationId xmlns:a16="http://schemas.microsoft.com/office/drawing/2014/main" id="{35F1548D-4CF2-410E-9EAF-5FFD92B8BD25}"/>
              </a:ext>
            </a:extLst>
          </p:cNvPr>
          <p:cNvSpPr/>
          <p:nvPr userDrawn="1"/>
        </p:nvSpPr>
        <p:spPr bwMode="invGray">
          <a:xfrm flipH="1">
            <a:off x="0" y="0"/>
            <a:ext cx="12192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pic>
        <p:nvPicPr>
          <p:cNvPr id="13" name="Picture 12">
            <a:extLst>
              <a:ext uri="{FF2B5EF4-FFF2-40B4-BE49-F238E27FC236}">
                <a16:creationId xmlns:a16="http://schemas.microsoft.com/office/drawing/2014/main" id="{A4FFD650-D01F-491D-B510-1C0C7A868A64}"/>
              </a:ext>
            </a:extLst>
          </p:cNvPr>
          <p:cNvPicPr>
            <a:picLocks noChangeAspect="1"/>
          </p:cNvPicPr>
          <p:nvPr userDrawn="1"/>
        </p:nvPicPr>
        <p:blipFill>
          <a:blip r:embed="rId2"/>
          <a:stretch>
            <a:fillRect/>
          </a:stretch>
        </p:blipFill>
        <p:spPr>
          <a:xfrm>
            <a:off x="10297935" y="152896"/>
            <a:ext cx="1210684" cy="324000"/>
          </a:xfrm>
          <a:prstGeom prst="rect">
            <a:avLst/>
          </a:prstGeom>
        </p:spPr>
      </p:pic>
      <p:sp>
        <p:nvSpPr>
          <p:cNvPr id="2" name="Title 1">
            <a:extLst>
              <a:ext uri="{FF2B5EF4-FFF2-40B4-BE49-F238E27FC236}">
                <a16:creationId xmlns:a16="http://schemas.microsoft.com/office/drawing/2014/main" id="{E6DFCBBC-8906-4BED-9DB4-F37D43569C83}"/>
              </a:ext>
            </a:extLst>
          </p:cNvPr>
          <p:cNvSpPr>
            <a:spLocks noGrp="1"/>
          </p:cNvSpPr>
          <p:nvPr>
            <p:ph type="title"/>
          </p:nvPr>
        </p:nvSpPr>
        <p:spPr>
          <a:xfrm>
            <a:off x="695326" y="1052736"/>
            <a:ext cx="3384549" cy="1008112"/>
          </a:xfrm>
        </p:spPr>
        <p:txBody>
          <a:bodyPr anchor="t"/>
          <a:lstStyle/>
          <a:p>
            <a:r>
              <a:rPr lang="en-US"/>
              <a:t>Click to edit Master title style</a:t>
            </a:r>
            <a:endParaRPr lang="en-AU" dirty="0"/>
          </a:p>
        </p:txBody>
      </p:sp>
      <p:sp>
        <p:nvSpPr>
          <p:cNvPr id="7" name="Date Placeholder 6">
            <a:extLst>
              <a:ext uri="{FF2B5EF4-FFF2-40B4-BE49-F238E27FC236}">
                <a16:creationId xmlns:a16="http://schemas.microsoft.com/office/drawing/2014/main" id="{65FC9ED7-6517-494A-9E4C-6DF78B8356C4}"/>
              </a:ext>
            </a:extLst>
          </p:cNvPr>
          <p:cNvSpPr>
            <a:spLocks noGrp="1"/>
          </p:cNvSpPr>
          <p:nvPr>
            <p:ph type="dt" sz="half" idx="14"/>
          </p:nvPr>
        </p:nvSpPr>
        <p:spPr bwMode="white"/>
        <p:txBody>
          <a:bodyPr/>
          <a:lstStyle/>
          <a:p>
            <a:r>
              <a:rPr lang="en-US" dirty="0"/>
              <a:t>[Entity Name]</a:t>
            </a:r>
            <a:endParaRPr lang="en-AU" dirty="0"/>
          </a:p>
        </p:txBody>
      </p:sp>
      <p:sp>
        <p:nvSpPr>
          <p:cNvPr id="8" name="Footer Placeholder 7">
            <a:extLst>
              <a:ext uri="{FF2B5EF4-FFF2-40B4-BE49-F238E27FC236}">
                <a16:creationId xmlns:a16="http://schemas.microsoft.com/office/drawing/2014/main" id="{0DA6D18E-7831-44BE-9F27-A68CFE3B02CE}"/>
              </a:ext>
            </a:extLst>
          </p:cNvPr>
          <p:cNvSpPr>
            <a:spLocks noGrp="1"/>
          </p:cNvSpPr>
          <p:nvPr>
            <p:ph type="ftr" sz="quarter" idx="15"/>
          </p:nvPr>
        </p:nvSpPr>
        <p:spPr/>
        <p:txBody>
          <a:bodyPr/>
          <a:lstStyle/>
          <a:p>
            <a:r>
              <a:rPr lang="en-AU"/>
              <a:t>[Presentation Title] | [Date]</a:t>
            </a:r>
            <a:endParaRPr lang="en-AU" dirty="0"/>
          </a:p>
        </p:txBody>
      </p:sp>
      <p:sp>
        <p:nvSpPr>
          <p:cNvPr id="11" name="Slide Number Placeholder 10">
            <a:extLst>
              <a:ext uri="{FF2B5EF4-FFF2-40B4-BE49-F238E27FC236}">
                <a16:creationId xmlns:a16="http://schemas.microsoft.com/office/drawing/2014/main" id="{CBA412D2-A7E4-4007-BC7B-41EB3D0B601C}"/>
              </a:ext>
            </a:extLst>
          </p:cNvPr>
          <p:cNvSpPr>
            <a:spLocks noGrp="1"/>
          </p:cNvSpPr>
          <p:nvPr>
            <p:ph type="sldNum" sz="quarter" idx="16"/>
          </p:nvPr>
        </p:nvSpPr>
        <p:spPr/>
        <p:txBody>
          <a:bodyPr/>
          <a:lstStyle/>
          <a:p>
            <a:fld id="{E917DE0E-AFB1-41FD-BC35-27DB61CA125F}" type="slidenum">
              <a:rPr lang="en-AU" smtClean="0"/>
              <a:pPr/>
              <a:t>‹#›</a:t>
            </a:fld>
            <a:endParaRPr lang="en-AU" dirty="0"/>
          </a:p>
        </p:txBody>
      </p:sp>
    </p:spTree>
    <p:extLst>
      <p:ext uri="{BB962C8B-B14F-4D97-AF65-F5344CB8AC3E}">
        <p14:creationId xmlns:p14="http://schemas.microsoft.com/office/powerpoint/2010/main" val="18059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with Image Half">
    <p:spTree>
      <p:nvGrpSpPr>
        <p:cNvPr id="1" name=""/>
        <p:cNvGrpSpPr/>
        <p:nvPr/>
      </p:nvGrpSpPr>
      <p:grpSpPr>
        <a:xfrm>
          <a:off x="0" y="0"/>
          <a:ext cx="0" cy="0"/>
          <a:chOff x="0" y="0"/>
          <a:chExt cx="0" cy="0"/>
        </a:xfrm>
      </p:grpSpPr>
      <p:sp>
        <p:nvSpPr>
          <p:cNvPr id="12" name="Picture Placeholder 9">
            <a:extLst>
              <a:ext uri="{FF2B5EF4-FFF2-40B4-BE49-F238E27FC236}">
                <a16:creationId xmlns:a16="http://schemas.microsoft.com/office/drawing/2014/main" id="{8FB0C548-DD10-4ED1-BA05-293A119D2AEB}"/>
              </a:ext>
            </a:extLst>
          </p:cNvPr>
          <p:cNvSpPr>
            <a:spLocks noGrp="1"/>
          </p:cNvSpPr>
          <p:nvPr>
            <p:ph type="pic" sz="quarter" idx="18" hasCustomPrompt="1"/>
          </p:nvPr>
        </p:nvSpPr>
        <p:spPr>
          <a:xfrm>
            <a:off x="6099776" y="619522"/>
            <a:ext cx="6096132" cy="6238324"/>
          </a:xfrm>
          <a:custGeom>
            <a:avLst/>
            <a:gdLst>
              <a:gd name="connsiteX0" fmla="*/ 0 w 5187576"/>
              <a:gd name="connsiteY0" fmla="*/ 0 h 5919694"/>
              <a:gd name="connsiteX1" fmla="*/ 5187576 w 5187576"/>
              <a:gd name="connsiteY1" fmla="*/ 0 h 5919694"/>
              <a:gd name="connsiteX2" fmla="*/ 5187576 w 5187576"/>
              <a:gd name="connsiteY2" fmla="*/ 5919694 h 5919694"/>
              <a:gd name="connsiteX3" fmla="*/ 0 w 5187576"/>
              <a:gd name="connsiteY3" fmla="*/ 5919694 h 5919694"/>
              <a:gd name="connsiteX4" fmla="*/ 0 w 5187576"/>
              <a:gd name="connsiteY4" fmla="*/ 0 h 5919694"/>
              <a:gd name="connsiteX0" fmla="*/ 5977 w 5193553"/>
              <a:gd name="connsiteY0" fmla="*/ 0 h 5919694"/>
              <a:gd name="connsiteX1" fmla="*/ 5193553 w 5193553"/>
              <a:gd name="connsiteY1" fmla="*/ 0 h 5919694"/>
              <a:gd name="connsiteX2" fmla="*/ 5193553 w 5193553"/>
              <a:gd name="connsiteY2" fmla="*/ 5919694 h 5919694"/>
              <a:gd name="connsiteX3" fmla="*/ 5977 w 5193553"/>
              <a:gd name="connsiteY3" fmla="*/ 5919694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5977 w 5193553"/>
              <a:gd name="connsiteY4" fmla="*/ 5919694 h 5919694"/>
              <a:gd name="connsiteX5" fmla="*/ 0 w 5193553"/>
              <a:gd name="connsiteY5" fmla="*/ 3609788 h 5919694"/>
              <a:gd name="connsiteX6" fmla="*/ 5977 w 5193553"/>
              <a:gd name="connsiteY6"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5977 w 5193553"/>
              <a:gd name="connsiteY4" fmla="*/ 5919694 h 5919694"/>
              <a:gd name="connsiteX5" fmla="*/ 0 w 5193553"/>
              <a:gd name="connsiteY5" fmla="*/ 3609788 h 5919694"/>
              <a:gd name="connsiteX6" fmla="*/ 5977 w 5193553"/>
              <a:gd name="connsiteY6"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0 w 5193553"/>
              <a:gd name="connsiteY4" fmla="*/ 3609788 h 5919694"/>
              <a:gd name="connsiteX5" fmla="*/ 5977 w 5193553"/>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687921 w 5193555"/>
              <a:gd name="connsiteY3" fmla="*/ 5101592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537903 w 5193555"/>
              <a:gd name="connsiteY3" fmla="*/ 5916707 h 5919694"/>
              <a:gd name="connsiteX4" fmla="*/ 2 w 5193555"/>
              <a:gd name="connsiteY4" fmla="*/ 3609788 h 5919694"/>
              <a:gd name="connsiteX5" fmla="*/ 5979 w 5193555"/>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537901 w 5193553"/>
              <a:gd name="connsiteY3" fmla="*/ 5916707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537901 w 5193553"/>
              <a:gd name="connsiteY3" fmla="*/ 5916707 h 5919694"/>
              <a:gd name="connsiteX4" fmla="*/ 0 w 5193553"/>
              <a:gd name="connsiteY4" fmla="*/ 3609788 h 5919694"/>
              <a:gd name="connsiteX5" fmla="*/ 5977 w 5193553"/>
              <a:gd name="connsiteY5" fmla="*/ 0 h 5919694"/>
              <a:gd name="connsiteX0" fmla="*/ 16692 w 5204268"/>
              <a:gd name="connsiteY0" fmla="*/ 0 h 5919694"/>
              <a:gd name="connsiteX1" fmla="*/ 5204268 w 5204268"/>
              <a:gd name="connsiteY1" fmla="*/ 0 h 5919694"/>
              <a:gd name="connsiteX2" fmla="*/ 5204268 w 5204268"/>
              <a:gd name="connsiteY2" fmla="*/ 5919694 h 5919694"/>
              <a:gd name="connsiteX3" fmla="*/ 2548616 w 5204268"/>
              <a:gd name="connsiteY3" fmla="*/ 5916707 h 5919694"/>
              <a:gd name="connsiteX4" fmla="*/ 0 w 5204268"/>
              <a:gd name="connsiteY4" fmla="*/ 3438185 h 5919694"/>
              <a:gd name="connsiteX5" fmla="*/ 16692 w 5204268"/>
              <a:gd name="connsiteY5" fmla="*/ 0 h 5919694"/>
              <a:gd name="connsiteX0" fmla="*/ 16692 w 5204268"/>
              <a:gd name="connsiteY0" fmla="*/ 0 h 5919694"/>
              <a:gd name="connsiteX1" fmla="*/ 5204268 w 5204268"/>
              <a:gd name="connsiteY1" fmla="*/ 0 h 5919694"/>
              <a:gd name="connsiteX2" fmla="*/ 5204268 w 5204268"/>
              <a:gd name="connsiteY2" fmla="*/ 5919694 h 5919694"/>
              <a:gd name="connsiteX3" fmla="*/ 2548616 w 5204268"/>
              <a:gd name="connsiteY3" fmla="*/ 5916707 h 5919694"/>
              <a:gd name="connsiteX4" fmla="*/ 0 w 5204268"/>
              <a:gd name="connsiteY4" fmla="*/ 3438185 h 5919694"/>
              <a:gd name="connsiteX5" fmla="*/ 16692 w 5204268"/>
              <a:gd name="connsiteY5" fmla="*/ 0 h 5919694"/>
              <a:gd name="connsiteX0" fmla="*/ 112 w 5187688"/>
              <a:gd name="connsiteY0" fmla="*/ 0 h 5919694"/>
              <a:gd name="connsiteX1" fmla="*/ 5187688 w 5187688"/>
              <a:gd name="connsiteY1" fmla="*/ 0 h 5919694"/>
              <a:gd name="connsiteX2" fmla="*/ 5187688 w 5187688"/>
              <a:gd name="connsiteY2" fmla="*/ 5919694 h 5919694"/>
              <a:gd name="connsiteX3" fmla="*/ 2532036 w 5187688"/>
              <a:gd name="connsiteY3" fmla="*/ 5916707 h 5919694"/>
              <a:gd name="connsiteX4" fmla="*/ 21520 w 5187688"/>
              <a:gd name="connsiteY4" fmla="*/ 3298360 h 5919694"/>
              <a:gd name="connsiteX5" fmla="*/ 112 w 5187688"/>
              <a:gd name="connsiteY5" fmla="*/ 0 h 5919694"/>
              <a:gd name="connsiteX0" fmla="*/ 2405 w 5189981"/>
              <a:gd name="connsiteY0" fmla="*/ 0 h 5919694"/>
              <a:gd name="connsiteX1" fmla="*/ 5189981 w 5189981"/>
              <a:gd name="connsiteY1" fmla="*/ 0 h 5919694"/>
              <a:gd name="connsiteX2" fmla="*/ 5189981 w 5189981"/>
              <a:gd name="connsiteY2" fmla="*/ 5919694 h 5919694"/>
              <a:gd name="connsiteX3" fmla="*/ 2534329 w 5189981"/>
              <a:gd name="connsiteY3" fmla="*/ 5916707 h 5919694"/>
              <a:gd name="connsiteX4" fmla="*/ 0 w 5189981"/>
              <a:gd name="connsiteY4" fmla="*/ 3164891 h 5919694"/>
              <a:gd name="connsiteX5" fmla="*/ 2405 w 5189981"/>
              <a:gd name="connsiteY5" fmla="*/ 0 h 5919694"/>
              <a:gd name="connsiteX0" fmla="*/ 2532 w 5190108"/>
              <a:gd name="connsiteY0" fmla="*/ 0 h 5919694"/>
              <a:gd name="connsiteX1" fmla="*/ 5190108 w 5190108"/>
              <a:gd name="connsiteY1" fmla="*/ 0 h 5919694"/>
              <a:gd name="connsiteX2" fmla="*/ 5190108 w 5190108"/>
              <a:gd name="connsiteY2" fmla="*/ 5919694 h 5919694"/>
              <a:gd name="connsiteX3" fmla="*/ 2534456 w 5190108"/>
              <a:gd name="connsiteY3" fmla="*/ 5916707 h 5919694"/>
              <a:gd name="connsiteX4" fmla="*/ 127 w 5190108"/>
              <a:gd name="connsiteY4" fmla="*/ 3164891 h 5919694"/>
              <a:gd name="connsiteX5" fmla="*/ 2532 w 5190108"/>
              <a:gd name="connsiteY5" fmla="*/ 0 h 5919694"/>
              <a:gd name="connsiteX0" fmla="*/ 2464 w 5190040"/>
              <a:gd name="connsiteY0" fmla="*/ 0 h 5919694"/>
              <a:gd name="connsiteX1" fmla="*/ 5190040 w 5190040"/>
              <a:gd name="connsiteY1" fmla="*/ 0 h 5919694"/>
              <a:gd name="connsiteX2" fmla="*/ 5190040 w 5190040"/>
              <a:gd name="connsiteY2" fmla="*/ 5919694 h 5919694"/>
              <a:gd name="connsiteX3" fmla="*/ 2534388 w 5190040"/>
              <a:gd name="connsiteY3" fmla="*/ 5916707 h 5919694"/>
              <a:gd name="connsiteX4" fmla="*/ 59 w 5190040"/>
              <a:gd name="connsiteY4" fmla="*/ 3164891 h 5919694"/>
              <a:gd name="connsiteX5" fmla="*/ 2464 w 5190040"/>
              <a:gd name="connsiteY5" fmla="*/ 0 h 5919694"/>
              <a:gd name="connsiteX0" fmla="*/ 2512 w 5190088"/>
              <a:gd name="connsiteY0" fmla="*/ 0 h 5919694"/>
              <a:gd name="connsiteX1" fmla="*/ 5190088 w 5190088"/>
              <a:gd name="connsiteY1" fmla="*/ 0 h 5919694"/>
              <a:gd name="connsiteX2" fmla="*/ 5190088 w 5190088"/>
              <a:gd name="connsiteY2" fmla="*/ 5919694 h 5919694"/>
              <a:gd name="connsiteX3" fmla="*/ 2534436 w 5190088"/>
              <a:gd name="connsiteY3" fmla="*/ 5916707 h 5919694"/>
              <a:gd name="connsiteX4" fmla="*/ 107 w 5190088"/>
              <a:gd name="connsiteY4" fmla="*/ 3164891 h 5919694"/>
              <a:gd name="connsiteX5" fmla="*/ 2512 w 5190088"/>
              <a:gd name="connsiteY5" fmla="*/ 0 h 5919694"/>
              <a:gd name="connsiteX0" fmla="*/ 2406 w 5189982"/>
              <a:gd name="connsiteY0" fmla="*/ 0 h 5919694"/>
              <a:gd name="connsiteX1" fmla="*/ 5189982 w 5189982"/>
              <a:gd name="connsiteY1" fmla="*/ 0 h 5919694"/>
              <a:gd name="connsiteX2" fmla="*/ 5189982 w 5189982"/>
              <a:gd name="connsiteY2" fmla="*/ 5919694 h 5919694"/>
              <a:gd name="connsiteX3" fmla="*/ 2534330 w 5189982"/>
              <a:gd name="connsiteY3" fmla="*/ 5916707 h 5919694"/>
              <a:gd name="connsiteX4" fmla="*/ 1 w 5189982"/>
              <a:gd name="connsiteY4" fmla="*/ 3164891 h 5919694"/>
              <a:gd name="connsiteX5" fmla="*/ 2406 w 5189982"/>
              <a:gd name="connsiteY5" fmla="*/ 0 h 5919694"/>
              <a:gd name="connsiteX0" fmla="*/ 216 w 5198678"/>
              <a:gd name="connsiteY0" fmla="*/ 333321 h 5919694"/>
              <a:gd name="connsiteX1" fmla="*/ 5198678 w 5198678"/>
              <a:gd name="connsiteY1" fmla="*/ 0 h 5919694"/>
              <a:gd name="connsiteX2" fmla="*/ 5198678 w 5198678"/>
              <a:gd name="connsiteY2" fmla="*/ 5919694 h 5919694"/>
              <a:gd name="connsiteX3" fmla="*/ 2543026 w 5198678"/>
              <a:gd name="connsiteY3" fmla="*/ 5916707 h 5919694"/>
              <a:gd name="connsiteX4" fmla="*/ 8697 w 5198678"/>
              <a:gd name="connsiteY4" fmla="*/ 3164891 h 5919694"/>
              <a:gd name="connsiteX5" fmla="*/ 216 w 5198678"/>
              <a:gd name="connsiteY5" fmla="*/ 333321 h 5919694"/>
              <a:gd name="connsiteX0" fmla="*/ 216 w 5198678"/>
              <a:gd name="connsiteY0" fmla="*/ 0 h 5586373"/>
              <a:gd name="connsiteX1" fmla="*/ 5198678 w 5198678"/>
              <a:gd name="connsiteY1" fmla="*/ 28985 h 5586373"/>
              <a:gd name="connsiteX2" fmla="*/ 5198678 w 5198678"/>
              <a:gd name="connsiteY2" fmla="*/ 5586373 h 5586373"/>
              <a:gd name="connsiteX3" fmla="*/ 2543026 w 5198678"/>
              <a:gd name="connsiteY3" fmla="*/ 5583386 h 5586373"/>
              <a:gd name="connsiteX4" fmla="*/ 8697 w 5198678"/>
              <a:gd name="connsiteY4" fmla="*/ 2831570 h 5586373"/>
              <a:gd name="connsiteX5" fmla="*/ 216 w 5198678"/>
              <a:gd name="connsiteY5" fmla="*/ 0 h 5586373"/>
              <a:gd name="connsiteX0" fmla="*/ 216 w 5198678"/>
              <a:gd name="connsiteY0" fmla="*/ 0 h 5571881"/>
              <a:gd name="connsiteX1" fmla="*/ 5198678 w 5198678"/>
              <a:gd name="connsiteY1" fmla="*/ 14493 h 5571881"/>
              <a:gd name="connsiteX2" fmla="*/ 5198678 w 5198678"/>
              <a:gd name="connsiteY2" fmla="*/ 5571881 h 5571881"/>
              <a:gd name="connsiteX3" fmla="*/ 2543026 w 5198678"/>
              <a:gd name="connsiteY3" fmla="*/ 5568894 h 5571881"/>
              <a:gd name="connsiteX4" fmla="*/ 8697 w 5198678"/>
              <a:gd name="connsiteY4" fmla="*/ 2817078 h 5571881"/>
              <a:gd name="connsiteX5" fmla="*/ 216 w 5198678"/>
              <a:gd name="connsiteY5" fmla="*/ 0 h 5571881"/>
              <a:gd name="connsiteX0" fmla="*/ 216 w 5198678"/>
              <a:gd name="connsiteY0" fmla="*/ 15941 h 5587822"/>
              <a:gd name="connsiteX1" fmla="*/ 5198678 w 5198678"/>
              <a:gd name="connsiteY1" fmla="*/ 0 h 5587822"/>
              <a:gd name="connsiteX2" fmla="*/ 5198678 w 5198678"/>
              <a:gd name="connsiteY2" fmla="*/ 5587822 h 5587822"/>
              <a:gd name="connsiteX3" fmla="*/ 2543026 w 5198678"/>
              <a:gd name="connsiteY3" fmla="*/ 5584835 h 5587822"/>
              <a:gd name="connsiteX4" fmla="*/ 8697 w 5198678"/>
              <a:gd name="connsiteY4" fmla="*/ 2833019 h 5587822"/>
              <a:gd name="connsiteX5" fmla="*/ 216 w 5198678"/>
              <a:gd name="connsiteY5" fmla="*/ 15941 h 5587822"/>
              <a:gd name="connsiteX0" fmla="*/ 216 w 5198678"/>
              <a:gd name="connsiteY0" fmla="*/ 629 h 5587822"/>
              <a:gd name="connsiteX1" fmla="*/ 5198678 w 5198678"/>
              <a:gd name="connsiteY1" fmla="*/ 0 h 5587822"/>
              <a:gd name="connsiteX2" fmla="*/ 5198678 w 5198678"/>
              <a:gd name="connsiteY2" fmla="*/ 5587822 h 5587822"/>
              <a:gd name="connsiteX3" fmla="*/ 2543026 w 5198678"/>
              <a:gd name="connsiteY3" fmla="*/ 5584835 h 5587822"/>
              <a:gd name="connsiteX4" fmla="*/ 8697 w 5198678"/>
              <a:gd name="connsiteY4" fmla="*/ 2833019 h 5587822"/>
              <a:gd name="connsiteX5" fmla="*/ 216 w 5198678"/>
              <a:gd name="connsiteY5" fmla="*/ 629 h 5587822"/>
              <a:gd name="connsiteX0" fmla="*/ 454 w 5198916"/>
              <a:gd name="connsiteY0" fmla="*/ 629 h 5587822"/>
              <a:gd name="connsiteX1" fmla="*/ 5198916 w 5198916"/>
              <a:gd name="connsiteY1" fmla="*/ 0 h 5587822"/>
              <a:gd name="connsiteX2" fmla="*/ 5198916 w 5198916"/>
              <a:gd name="connsiteY2" fmla="*/ 5587822 h 5587822"/>
              <a:gd name="connsiteX3" fmla="*/ 2543264 w 5198916"/>
              <a:gd name="connsiteY3" fmla="*/ 5584835 h 5587822"/>
              <a:gd name="connsiteX4" fmla="*/ 1791 w 5198916"/>
              <a:gd name="connsiteY4" fmla="*/ 3144946 h 5587822"/>
              <a:gd name="connsiteX5" fmla="*/ 454 w 5198916"/>
              <a:gd name="connsiteY5" fmla="*/ 629 h 5587822"/>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4083303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4089175"/>
              <a:gd name="connsiteY0" fmla="*/ 629 h 5595711"/>
              <a:gd name="connsiteX1" fmla="*/ 4083303 w 4089175"/>
              <a:gd name="connsiteY1" fmla="*/ 0 h 5595711"/>
              <a:gd name="connsiteX2" fmla="*/ 4089175 w 4089175"/>
              <a:gd name="connsiteY2" fmla="*/ 5595711 h 5595711"/>
              <a:gd name="connsiteX3" fmla="*/ 1718207 w 4089175"/>
              <a:gd name="connsiteY3" fmla="*/ 5593381 h 5595711"/>
              <a:gd name="connsiteX4" fmla="*/ 1791 w 4089175"/>
              <a:gd name="connsiteY4" fmla="*/ 3144946 h 5595711"/>
              <a:gd name="connsiteX5" fmla="*/ 454 w 4089175"/>
              <a:gd name="connsiteY5" fmla="*/ 629 h 5595711"/>
              <a:gd name="connsiteX0" fmla="*/ 454 w 4083340"/>
              <a:gd name="connsiteY0" fmla="*/ 629 h 5593381"/>
              <a:gd name="connsiteX1" fmla="*/ 4083303 w 4083340"/>
              <a:gd name="connsiteY1" fmla="*/ 0 h 5593381"/>
              <a:gd name="connsiteX2" fmla="*/ 4012844 w 4083340"/>
              <a:gd name="connsiteY2" fmla="*/ 5591438 h 5593381"/>
              <a:gd name="connsiteX3" fmla="*/ 1718207 w 4083340"/>
              <a:gd name="connsiteY3" fmla="*/ 5593381 h 5593381"/>
              <a:gd name="connsiteX4" fmla="*/ 1791 w 4083340"/>
              <a:gd name="connsiteY4" fmla="*/ 3144946 h 5593381"/>
              <a:gd name="connsiteX5" fmla="*/ 454 w 4083340"/>
              <a:gd name="connsiteY5" fmla="*/ 629 h 5593381"/>
              <a:gd name="connsiteX0" fmla="*/ 454 w 4083459"/>
              <a:gd name="connsiteY0" fmla="*/ 629 h 5593381"/>
              <a:gd name="connsiteX1" fmla="*/ 4083303 w 4083459"/>
              <a:gd name="connsiteY1" fmla="*/ 0 h 5593381"/>
              <a:gd name="connsiteX2" fmla="*/ 4070093 w 4083459"/>
              <a:gd name="connsiteY2" fmla="*/ 5591439 h 5593381"/>
              <a:gd name="connsiteX3" fmla="*/ 1718207 w 4083459"/>
              <a:gd name="connsiteY3" fmla="*/ 5593381 h 5593381"/>
              <a:gd name="connsiteX4" fmla="*/ 1791 w 4083459"/>
              <a:gd name="connsiteY4" fmla="*/ 3144946 h 5593381"/>
              <a:gd name="connsiteX5" fmla="*/ 454 w 4083459"/>
              <a:gd name="connsiteY5" fmla="*/ 629 h 5593381"/>
              <a:gd name="connsiteX0" fmla="*/ 454 w 4071095"/>
              <a:gd name="connsiteY0" fmla="*/ 0 h 5592752"/>
              <a:gd name="connsiteX1" fmla="*/ 4070582 w 4071095"/>
              <a:gd name="connsiteY1" fmla="*/ 3644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0 h 5592752"/>
              <a:gd name="connsiteX1" fmla="*/ 4070582 w 4071095"/>
              <a:gd name="connsiteY1" fmla="*/ 3644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10030 h 5602782"/>
              <a:gd name="connsiteX1" fmla="*/ 4070582 w 4071095"/>
              <a:gd name="connsiteY1" fmla="*/ 0 h 5602782"/>
              <a:gd name="connsiteX2" fmla="*/ 4070093 w 4071095"/>
              <a:gd name="connsiteY2" fmla="*/ 5600840 h 5602782"/>
              <a:gd name="connsiteX3" fmla="*/ 1718207 w 4071095"/>
              <a:gd name="connsiteY3" fmla="*/ 5602782 h 5602782"/>
              <a:gd name="connsiteX4" fmla="*/ 1791 w 4071095"/>
              <a:gd name="connsiteY4" fmla="*/ 3154347 h 5602782"/>
              <a:gd name="connsiteX5" fmla="*/ 454 w 4071095"/>
              <a:gd name="connsiteY5" fmla="*/ 10030 h 5602782"/>
              <a:gd name="connsiteX0" fmla="*/ 454 w 4070093"/>
              <a:gd name="connsiteY0" fmla="*/ 0 h 5592752"/>
              <a:gd name="connsiteX1" fmla="*/ 3943363 w 4070093"/>
              <a:gd name="connsiteY1" fmla="*/ 324970 h 5592752"/>
              <a:gd name="connsiteX2" fmla="*/ 4070093 w 4070093"/>
              <a:gd name="connsiteY2" fmla="*/ 5590810 h 5592752"/>
              <a:gd name="connsiteX3" fmla="*/ 1718207 w 4070093"/>
              <a:gd name="connsiteY3" fmla="*/ 5592752 h 5592752"/>
              <a:gd name="connsiteX4" fmla="*/ 1791 w 4070093"/>
              <a:gd name="connsiteY4" fmla="*/ 3144317 h 5592752"/>
              <a:gd name="connsiteX5" fmla="*/ 454 w 4070093"/>
              <a:gd name="connsiteY5" fmla="*/ 0 h 5592752"/>
              <a:gd name="connsiteX0" fmla="*/ 454 w 4071095"/>
              <a:gd name="connsiteY0" fmla="*/ 0 h 5592752"/>
              <a:gd name="connsiteX1" fmla="*/ 4070582 w 4071095"/>
              <a:gd name="connsiteY1" fmla="*/ 3644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0 h 5592752"/>
              <a:gd name="connsiteX1" fmla="*/ 4070582 w 4071095"/>
              <a:gd name="connsiteY1" fmla="*/ 3644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0 h 5592752"/>
              <a:gd name="connsiteX1" fmla="*/ 4070582 w 4071095"/>
              <a:gd name="connsiteY1" fmla="*/ 10480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0 h 5592752"/>
              <a:gd name="connsiteX1" fmla="*/ 4070582 w 4071095"/>
              <a:gd name="connsiteY1" fmla="*/ 51501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10030 h 5602782"/>
              <a:gd name="connsiteX1" fmla="*/ 4070582 w 4071095"/>
              <a:gd name="connsiteY1" fmla="*/ 0 h 5602782"/>
              <a:gd name="connsiteX2" fmla="*/ 4070093 w 4071095"/>
              <a:gd name="connsiteY2" fmla="*/ 5600840 h 5602782"/>
              <a:gd name="connsiteX3" fmla="*/ 1718207 w 4071095"/>
              <a:gd name="connsiteY3" fmla="*/ 5602782 h 5602782"/>
              <a:gd name="connsiteX4" fmla="*/ 1791 w 4071095"/>
              <a:gd name="connsiteY4" fmla="*/ 3154347 h 5602782"/>
              <a:gd name="connsiteX5" fmla="*/ 454 w 4071095"/>
              <a:gd name="connsiteY5" fmla="*/ 10030 h 5602782"/>
              <a:gd name="connsiteX0" fmla="*/ 14049 w 4069424"/>
              <a:gd name="connsiteY0" fmla="*/ 174112 h 5602782"/>
              <a:gd name="connsiteX1" fmla="*/ 4068911 w 4069424"/>
              <a:gd name="connsiteY1" fmla="*/ 0 h 5602782"/>
              <a:gd name="connsiteX2" fmla="*/ 4068422 w 4069424"/>
              <a:gd name="connsiteY2" fmla="*/ 5600840 h 5602782"/>
              <a:gd name="connsiteX3" fmla="*/ 1716536 w 4069424"/>
              <a:gd name="connsiteY3" fmla="*/ 5602782 h 5602782"/>
              <a:gd name="connsiteX4" fmla="*/ 120 w 4069424"/>
              <a:gd name="connsiteY4" fmla="*/ 3154347 h 5602782"/>
              <a:gd name="connsiteX5" fmla="*/ 14049 w 4069424"/>
              <a:gd name="connsiteY5" fmla="*/ 174112 h 5602782"/>
              <a:gd name="connsiteX0" fmla="*/ 454 w 4071095"/>
              <a:gd name="connsiteY0" fmla="*/ 10030 h 5602782"/>
              <a:gd name="connsiteX1" fmla="*/ 4070582 w 4071095"/>
              <a:gd name="connsiteY1" fmla="*/ 0 h 5602782"/>
              <a:gd name="connsiteX2" fmla="*/ 4070093 w 4071095"/>
              <a:gd name="connsiteY2" fmla="*/ 5600840 h 5602782"/>
              <a:gd name="connsiteX3" fmla="*/ 1718207 w 4071095"/>
              <a:gd name="connsiteY3" fmla="*/ 5602782 h 5602782"/>
              <a:gd name="connsiteX4" fmla="*/ 1791 w 4071095"/>
              <a:gd name="connsiteY4" fmla="*/ 3154347 h 5602782"/>
              <a:gd name="connsiteX5" fmla="*/ 454 w 4071095"/>
              <a:gd name="connsiteY5" fmla="*/ 10030 h 5602782"/>
              <a:gd name="connsiteX0" fmla="*/ 454 w 4070093"/>
              <a:gd name="connsiteY0" fmla="*/ 0 h 5592752"/>
              <a:gd name="connsiteX1" fmla="*/ 4065493 w 4070093"/>
              <a:gd name="connsiteY1" fmla="*/ 51501 h 5592752"/>
              <a:gd name="connsiteX2" fmla="*/ 4070093 w 4070093"/>
              <a:gd name="connsiteY2" fmla="*/ 5590810 h 5592752"/>
              <a:gd name="connsiteX3" fmla="*/ 1718207 w 4070093"/>
              <a:gd name="connsiteY3" fmla="*/ 5592752 h 5592752"/>
              <a:gd name="connsiteX4" fmla="*/ 1791 w 4070093"/>
              <a:gd name="connsiteY4" fmla="*/ 3144317 h 5592752"/>
              <a:gd name="connsiteX5" fmla="*/ 454 w 4070093"/>
              <a:gd name="connsiteY5" fmla="*/ 0 h 5592752"/>
              <a:gd name="connsiteX0" fmla="*/ 454 w 4071095"/>
              <a:gd name="connsiteY0" fmla="*/ 0 h 5592752"/>
              <a:gd name="connsiteX1" fmla="*/ 4070582 w 4071095"/>
              <a:gd name="connsiteY1" fmla="*/ 3644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0 h 5592752"/>
              <a:gd name="connsiteX1" fmla="*/ 4070582 w 4071095"/>
              <a:gd name="connsiteY1" fmla="*/ 9341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4333 h 5597085"/>
              <a:gd name="connsiteX1" fmla="*/ 4070582 w 4071095"/>
              <a:gd name="connsiteY1" fmla="*/ 0 h 5597085"/>
              <a:gd name="connsiteX2" fmla="*/ 4070093 w 4071095"/>
              <a:gd name="connsiteY2" fmla="*/ 5595143 h 5597085"/>
              <a:gd name="connsiteX3" fmla="*/ 1718207 w 4071095"/>
              <a:gd name="connsiteY3" fmla="*/ 5597085 h 5597085"/>
              <a:gd name="connsiteX4" fmla="*/ 1791 w 4071095"/>
              <a:gd name="connsiteY4" fmla="*/ 3148650 h 5597085"/>
              <a:gd name="connsiteX5" fmla="*/ 454 w 4071095"/>
              <a:gd name="connsiteY5" fmla="*/ 4333 h 5597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71095" h="5597085">
                <a:moveTo>
                  <a:pt x="454" y="4333"/>
                </a:moveTo>
                <a:lnTo>
                  <a:pt x="4070582" y="0"/>
                </a:lnTo>
                <a:cubicBezTo>
                  <a:pt x="4072539" y="1865237"/>
                  <a:pt x="4068136" y="3729906"/>
                  <a:pt x="4070093" y="5595143"/>
                </a:cubicBezTo>
                <a:lnTo>
                  <a:pt x="1718207" y="5597085"/>
                </a:lnTo>
                <a:cubicBezTo>
                  <a:pt x="689093" y="5286953"/>
                  <a:pt x="-8821" y="4002321"/>
                  <a:pt x="1791" y="3148650"/>
                </a:cubicBezTo>
                <a:cubicBezTo>
                  <a:pt x="3783" y="1945387"/>
                  <a:pt x="-1538" y="1207596"/>
                  <a:pt x="454" y="4333"/>
                </a:cubicBezTo>
                <a:close/>
              </a:path>
            </a:pathLst>
          </a:custGeom>
          <a:solidFill>
            <a:schemeClr val="bg2"/>
          </a:solidFill>
        </p:spPr>
        <p:txBody>
          <a:bodyPr anchor="ctr"/>
          <a:lstStyle>
            <a:lvl1pPr algn="ctr">
              <a:defRPr sz="1200"/>
            </a:lvl1pPr>
          </a:lstStyle>
          <a:p>
            <a:r>
              <a:rPr lang="en-AU" dirty="0"/>
              <a:t> Click icon to insert picture</a:t>
            </a:r>
          </a:p>
          <a:p>
            <a:endParaRPr lang="en-AU" dirty="0"/>
          </a:p>
        </p:txBody>
      </p:sp>
      <p:sp>
        <p:nvSpPr>
          <p:cNvPr id="9" name="Text Placeholder 5">
            <a:extLst>
              <a:ext uri="{FF2B5EF4-FFF2-40B4-BE49-F238E27FC236}">
                <a16:creationId xmlns:a16="http://schemas.microsoft.com/office/drawing/2014/main" id="{9939388E-DE68-4319-9112-7BA5E2C40EB3}"/>
              </a:ext>
            </a:extLst>
          </p:cNvPr>
          <p:cNvSpPr>
            <a:spLocks noGrp="1"/>
          </p:cNvSpPr>
          <p:nvPr>
            <p:ph type="body" sz="quarter" idx="15"/>
          </p:nvPr>
        </p:nvSpPr>
        <p:spPr>
          <a:xfrm>
            <a:off x="695326" y="1700213"/>
            <a:ext cx="5208588" cy="4608515"/>
          </a:xfrm>
          <a:prstGeom prst="rect">
            <a:avLst/>
          </a:prstGeom>
        </p:spPr>
        <p:txBody>
          <a:bodyPr/>
          <a:lstStyle>
            <a:lvl1pPr>
              <a:lnSpc>
                <a:spcPct val="100000"/>
              </a:lnSpc>
              <a:defRPr lang="en-US" dirty="0"/>
            </a:lvl1pPr>
            <a:lvl2pPr>
              <a:defRPr lang="en-US" dirty="0"/>
            </a:lvl2pPr>
            <a:lvl3pPr>
              <a:defRPr lang="en-US" dirty="0"/>
            </a:lvl3pPr>
            <a:lvl4pPr>
              <a:defRPr lang="en-US" dirty="0"/>
            </a:lvl4pPr>
            <a:lvl5pPr>
              <a:spcAft>
                <a:spcPts val="600"/>
              </a:spcAft>
              <a:defRPr lang="en-US" dirty="0"/>
            </a:lvl5pPr>
            <a:lvl6pPr>
              <a:defRPr lang="en-AU" dirty="0"/>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1" name="Text Placeholder 5">
            <a:extLst>
              <a:ext uri="{FF2B5EF4-FFF2-40B4-BE49-F238E27FC236}">
                <a16:creationId xmlns:a16="http://schemas.microsoft.com/office/drawing/2014/main" id="{8E5BD460-2E08-418B-9ED2-FED7577890AA}"/>
              </a:ext>
            </a:extLst>
          </p:cNvPr>
          <p:cNvSpPr>
            <a:spLocks noGrp="1"/>
          </p:cNvSpPr>
          <p:nvPr>
            <p:ph type="body" sz="quarter" idx="17" hasCustomPrompt="1"/>
          </p:nvPr>
        </p:nvSpPr>
        <p:spPr>
          <a:xfrm>
            <a:off x="4400550" y="6524625"/>
            <a:ext cx="3384667" cy="241300"/>
          </a:xfrm>
        </p:spPr>
        <p:txBody>
          <a:bodyPr anchor="ctr">
            <a:normAutofit/>
          </a:bodyPr>
          <a:lstStyle>
            <a:lvl1pPr algn="ctr">
              <a:defRPr sz="1000" b="1">
                <a:solidFill>
                  <a:schemeClr val="accent1"/>
                </a:solidFill>
              </a:defRPr>
            </a:lvl1pPr>
          </a:lstStyle>
          <a:p>
            <a:pPr lvl="0"/>
            <a:r>
              <a:rPr lang="en-US" dirty="0"/>
              <a:t>#[Hashtag text]</a:t>
            </a:r>
          </a:p>
        </p:txBody>
      </p:sp>
      <p:sp>
        <p:nvSpPr>
          <p:cNvPr id="10" name="Rectangle 9">
            <a:extLst>
              <a:ext uri="{FF2B5EF4-FFF2-40B4-BE49-F238E27FC236}">
                <a16:creationId xmlns:a16="http://schemas.microsoft.com/office/drawing/2014/main" id="{9ED1E0F1-AFFA-42EB-BA75-DA2D4500467E}"/>
              </a:ext>
            </a:extLst>
          </p:cNvPr>
          <p:cNvSpPr/>
          <p:nvPr userDrawn="1"/>
        </p:nvSpPr>
        <p:spPr bwMode="invGray">
          <a:xfrm flipH="1">
            <a:off x="0" y="0"/>
            <a:ext cx="12192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pic>
        <p:nvPicPr>
          <p:cNvPr id="14" name="Picture 13">
            <a:extLst>
              <a:ext uri="{FF2B5EF4-FFF2-40B4-BE49-F238E27FC236}">
                <a16:creationId xmlns:a16="http://schemas.microsoft.com/office/drawing/2014/main" id="{9BE6FC7D-C34E-46C7-8941-E28D2138AB4A}"/>
              </a:ext>
            </a:extLst>
          </p:cNvPr>
          <p:cNvPicPr>
            <a:picLocks noChangeAspect="1"/>
          </p:cNvPicPr>
          <p:nvPr userDrawn="1"/>
        </p:nvPicPr>
        <p:blipFill>
          <a:blip r:embed="rId2"/>
          <a:stretch>
            <a:fillRect/>
          </a:stretch>
        </p:blipFill>
        <p:spPr>
          <a:xfrm>
            <a:off x="10297935" y="152896"/>
            <a:ext cx="1210684" cy="324000"/>
          </a:xfrm>
          <a:prstGeom prst="rect">
            <a:avLst/>
          </a:prstGeom>
        </p:spPr>
      </p:pic>
      <p:sp>
        <p:nvSpPr>
          <p:cNvPr id="13" name="Title 1">
            <a:extLst>
              <a:ext uri="{FF2B5EF4-FFF2-40B4-BE49-F238E27FC236}">
                <a16:creationId xmlns:a16="http://schemas.microsoft.com/office/drawing/2014/main" id="{080EDC1B-18C6-4124-ACB9-D441CF15FE5D}"/>
              </a:ext>
            </a:extLst>
          </p:cNvPr>
          <p:cNvSpPr>
            <a:spLocks noGrp="1"/>
          </p:cNvSpPr>
          <p:nvPr>
            <p:ph type="title"/>
          </p:nvPr>
        </p:nvSpPr>
        <p:spPr>
          <a:xfrm>
            <a:off x="695326" y="1052736"/>
            <a:ext cx="5208587" cy="468000"/>
          </a:xfrm>
        </p:spPr>
        <p:txBody>
          <a:bodyPr anchor="t"/>
          <a:lstStyle/>
          <a:p>
            <a:r>
              <a:rPr lang="en-US"/>
              <a:t>Click to edit Master title style</a:t>
            </a:r>
            <a:endParaRPr lang="en-AU" dirty="0"/>
          </a:p>
        </p:txBody>
      </p:sp>
      <p:sp>
        <p:nvSpPr>
          <p:cNvPr id="2" name="Date Placeholder 1">
            <a:extLst>
              <a:ext uri="{FF2B5EF4-FFF2-40B4-BE49-F238E27FC236}">
                <a16:creationId xmlns:a16="http://schemas.microsoft.com/office/drawing/2014/main" id="{97916337-F2DC-4078-961D-7B3BDA5209EB}"/>
              </a:ext>
            </a:extLst>
          </p:cNvPr>
          <p:cNvSpPr>
            <a:spLocks noGrp="1"/>
          </p:cNvSpPr>
          <p:nvPr>
            <p:ph type="dt" sz="half" idx="19"/>
          </p:nvPr>
        </p:nvSpPr>
        <p:spPr bwMode="white"/>
        <p:txBody>
          <a:bodyPr/>
          <a:lstStyle/>
          <a:p>
            <a:r>
              <a:rPr lang="en-US" dirty="0"/>
              <a:t>[Entity Name]</a:t>
            </a:r>
            <a:endParaRPr lang="en-AU" dirty="0"/>
          </a:p>
        </p:txBody>
      </p:sp>
      <p:sp>
        <p:nvSpPr>
          <p:cNvPr id="6" name="Footer Placeholder 5">
            <a:extLst>
              <a:ext uri="{FF2B5EF4-FFF2-40B4-BE49-F238E27FC236}">
                <a16:creationId xmlns:a16="http://schemas.microsoft.com/office/drawing/2014/main" id="{8734EC9E-80A6-4F00-A6C2-0211431E31A4}"/>
              </a:ext>
            </a:extLst>
          </p:cNvPr>
          <p:cNvSpPr>
            <a:spLocks noGrp="1"/>
          </p:cNvSpPr>
          <p:nvPr>
            <p:ph type="ftr" sz="quarter" idx="20"/>
          </p:nvPr>
        </p:nvSpPr>
        <p:spPr/>
        <p:txBody>
          <a:bodyPr/>
          <a:lstStyle/>
          <a:p>
            <a:r>
              <a:rPr lang="en-AU"/>
              <a:t>[Presentation Title] | [Date]</a:t>
            </a:r>
            <a:endParaRPr lang="en-AU" dirty="0"/>
          </a:p>
        </p:txBody>
      </p:sp>
      <p:sp>
        <p:nvSpPr>
          <p:cNvPr id="7" name="Slide Number Placeholder 6">
            <a:extLst>
              <a:ext uri="{FF2B5EF4-FFF2-40B4-BE49-F238E27FC236}">
                <a16:creationId xmlns:a16="http://schemas.microsoft.com/office/drawing/2014/main" id="{EFD63467-2027-4D99-8858-F83AC8390523}"/>
              </a:ext>
            </a:extLst>
          </p:cNvPr>
          <p:cNvSpPr>
            <a:spLocks noGrp="1"/>
          </p:cNvSpPr>
          <p:nvPr>
            <p:ph type="sldNum" sz="quarter" idx="21"/>
          </p:nvPr>
        </p:nvSpPr>
        <p:spPr/>
        <p:txBody>
          <a:bodyPr/>
          <a:lstStyle/>
          <a:p>
            <a:fld id="{E917DE0E-AFB1-41FD-BC35-27DB61CA125F}" type="slidenum">
              <a:rPr lang="en-AU" smtClean="0"/>
              <a:pPr/>
              <a:t>‹#›</a:t>
            </a:fld>
            <a:endParaRPr lang="en-AU" dirty="0"/>
          </a:p>
        </p:txBody>
      </p:sp>
    </p:spTree>
    <p:extLst>
      <p:ext uri="{BB962C8B-B14F-4D97-AF65-F5344CB8AC3E}">
        <p14:creationId xmlns:p14="http://schemas.microsoft.com/office/powerpoint/2010/main" val="3849677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with Image One Third">
    <p:spTree>
      <p:nvGrpSpPr>
        <p:cNvPr id="1" name=""/>
        <p:cNvGrpSpPr/>
        <p:nvPr/>
      </p:nvGrpSpPr>
      <p:grpSpPr>
        <a:xfrm>
          <a:off x="0" y="0"/>
          <a:ext cx="0" cy="0"/>
          <a:chOff x="0" y="0"/>
          <a:chExt cx="0" cy="0"/>
        </a:xfrm>
      </p:grpSpPr>
      <p:sp>
        <p:nvSpPr>
          <p:cNvPr id="12" name="Picture Placeholder 9">
            <a:extLst>
              <a:ext uri="{FF2B5EF4-FFF2-40B4-BE49-F238E27FC236}">
                <a16:creationId xmlns:a16="http://schemas.microsoft.com/office/drawing/2014/main" id="{8FB0C548-DD10-4ED1-BA05-293A119D2AEB}"/>
              </a:ext>
            </a:extLst>
          </p:cNvPr>
          <p:cNvSpPr>
            <a:spLocks noGrp="1"/>
          </p:cNvSpPr>
          <p:nvPr>
            <p:ph type="pic" sz="quarter" idx="18" hasCustomPrompt="1"/>
          </p:nvPr>
        </p:nvSpPr>
        <p:spPr>
          <a:xfrm>
            <a:off x="8127980" y="619866"/>
            <a:ext cx="4065161" cy="6239970"/>
          </a:xfrm>
          <a:custGeom>
            <a:avLst/>
            <a:gdLst>
              <a:gd name="connsiteX0" fmla="*/ 0 w 5187576"/>
              <a:gd name="connsiteY0" fmla="*/ 0 h 5919694"/>
              <a:gd name="connsiteX1" fmla="*/ 5187576 w 5187576"/>
              <a:gd name="connsiteY1" fmla="*/ 0 h 5919694"/>
              <a:gd name="connsiteX2" fmla="*/ 5187576 w 5187576"/>
              <a:gd name="connsiteY2" fmla="*/ 5919694 h 5919694"/>
              <a:gd name="connsiteX3" fmla="*/ 0 w 5187576"/>
              <a:gd name="connsiteY3" fmla="*/ 5919694 h 5919694"/>
              <a:gd name="connsiteX4" fmla="*/ 0 w 5187576"/>
              <a:gd name="connsiteY4" fmla="*/ 0 h 5919694"/>
              <a:gd name="connsiteX0" fmla="*/ 5977 w 5193553"/>
              <a:gd name="connsiteY0" fmla="*/ 0 h 5919694"/>
              <a:gd name="connsiteX1" fmla="*/ 5193553 w 5193553"/>
              <a:gd name="connsiteY1" fmla="*/ 0 h 5919694"/>
              <a:gd name="connsiteX2" fmla="*/ 5193553 w 5193553"/>
              <a:gd name="connsiteY2" fmla="*/ 5919694 h 5919694"/>
              <a:gd name="connsiteX3" fmla="*/ 5977 w 5193553"/>
              <a:gd name="connsiteY3" fmla="*/ 5919694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5977 w 5193553"/>
              <a:gd name="connsiteY4" fmla="*/ 5919694 h 5919694"/>
              <a:gd name="connsiteX5" fmla="*/ 0 w 5193553"/>
              <a:gd name="connsiteY5" fmla="*/ 3609788 h 5919694"/>
              <a:gd name="connsiteX6" fmla="*/ 5977 w 5193553"/>
              <a:gd name="connsiteY6"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5977 w 5193553"/>
              <a:gd name="connsiteY4" fmla="*/ 5919694 h 5919694"/>
              <a:gd name="connsiteX5" fmla="*/ 0 w 5193553"/>
              <a:gd name="connsiteY5" fmla="*/ 3609788 h 5919694"/>
              <a:gd name="connsiteX6" fmla="*/ 5977 w 5193553"/>
              <a:gd name="connsiteY6"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0 w 5193553"/>
              <a:gd name="connsiteY4" fmla="*/ 3609788 h 5919694"/>
              <a:gd name="connsiteX5" fmla="*/ 5977 w 5193553"/>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687921 w 5193555"/>
              <a:gd name="connsiteY3" fmla="*/ 5101592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537903 w 5193555"/>
              <a:gd name="connsiteY3" fmla="*/ 5916707 h 5919694"/>
              <a:gd name="connsiteX4" fmla="*/ 2 w 5193555"/>
              <a:gd name="connsiteY4" fmla="*/ 3609788 h 5919694"/>
              <a:gd name="connsiteX5" fmla="*/ 5979 w 5193555"/>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537901 w 5193553"/>
              <a:gd name="connsiteY3" fmla="*/ 5916707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537901 w 5193553"/>
              <a:gd name="connsiteY3" fmla="*/ 5916707 h 5919694"/>
              <a:gd name="connsiteX4" fmla="*/ 0 w 5193553"/>
              <a:gd name="connsiteY4" fmla="*/ 3609788 h 5919694"/>
              <a:gd name="connsiteX5" fmla="*/ 5977 w 5193553"/>
              <a:gd name="connsiteY5" fmla="*/ 0 h 5919694"/>
              <a:gd name="connsiteX0" fmla="*/ 16692 w 5204268"/>
              <a:gd name="connsiteY0" fmla="*/ 0 h 5919694"/>
              <a:gd name="connsiteX1" fmla="*/ 5204268 w 5204268"/>
              <a:gd name="connsiteY1" fmla="*/ 0 h 5919694"/>
              <a:gd name="connsiteX2" fmla="*/ 5204268 w 5204268"/>
              <a:gd name="connsiteY2" fmla="*/ 5919694 h 5919694"/>
              <a:gd name="connsiteX3" fmla="*/ 2548616 w 5204268"/>
              <a:gd name="connsiteY3" fmla="*/ 5916707 h 5919694"/>
              <a:gd name="connsiteX4" fmla="*/ 0 w 5204268"/>
              <a:gd name="connsiteY4" fmla="*/ 3438185 h 5919694"/>
              <a:gd name="connsiteX5" fmla="*/ 16692 w 5204268"/>
              <a:gd name="connsiteY5" fmla="*/ 0 h 5919694"/>
              <a:gd name="connsiteX0" fmla="*/ 16692 w 5204268"/>
              <a:gd name="connsiteY0" fmla="*/ 0 h 5919694"/>
              <a:gd name="connsiteX1" fmla="*/ 5204268 w 5204268"/>
              <a:gd name="connsiteY1" fmla="*/ 0 h 5919694"/>
              <a:gd name="connsiteX2" fmla="*/ 5204268 w 5204268"/>
              <a:gd name="connsiteY2" fmla="*/ 5919694 h 5919694"/>
              <a:gd name="connsiteX3" fmla="*/ 2548616 w 5204268"/>
              <a:gd name="connsiteY3" fmla="*/ 5916707 h 5919694"/>
              <a:gd name="connsiteX4" fmla="*/ 0 w 5204268"/>
              <a:gd name="connsiteY4" fmla="*/ 3438185 h 5919694"/>
              <a:gd name="connsiteX5" fmla="*/ 16692 w 5204268"/>
              <a:gd name="connsiteY5" fmla="*/ 0 h 5919694"/>
              <a:gd name="connsiteX0" fmla="*/ 112 w 5187688"/>
              <a:gd name="connsiteY0" fmla="*/ 0 h 5919694"/>
              <a:gd name="connsiteX1" fmla="*/ 5187688 w 5187688"/>
              <a:gd name="connsiteY1" fmla="*/ 0 h 5919694"/>
              <a:gd name="connsiteX2" fmla="*/ 5187688 w 5187688"/>
              <a:gd name="connsiteY2" fmla="*/ 5919694 h 5919694"/>
              <a:gd name="connsiteX3" fmla="*/ 2532036 w 5187688"/>
              <a:gd name="connsiteY3" fmla="*/ 5916707 h 5919694"/>
              <a:gd name="connsiteX4" fmla="*/ 21520 w 5187688"/>
              <a:gd name="connsiteY4" fmla="*/ 3298360 h 5919694"/>
              <a:gd name="connsiteX5" fmla="*/ 112 w 5187688"/>
              <a:gd name="connsiteY5" fmla="*/ 0 h 5919694"/>
              <a:gd name="connsiteX0" fmla="*/ 2405 w 5189981"/>
              <a:gd name="connsiteY0" fmla="*/ 0 h 5919694"/>
              <a:gd name="connsiteX1" fmla="*/ 5189981 w 5189981"/>
              <a:gd name="connsiteY1" fmla="*/ 0 h 5919694"/>
              <a:gd name="connsiteX2" fmla="*/ 5189981 w 5189981"/>
              <a:gd name="connsiteY2" fmla="*/ 5919694 h 5919694"/>
              <a:gd name="connsiteX3" fmla="*/ 2534329 w 5189981"/>
              <a:gd name="connsiteY3" fmla="*/ 5916707 h 5919694"/>
              <a:gd name="connsiteX4" fmla="*/ 0 w 5189981"/>
              <a:gd name="connsiteY4" fmla="*/ 3164891 h 5919694"/>
              <a:gd name="connsiteX5" fmla="*/ 2405 w 5189981"/>
              <a:gd name="connsiteY5" fmla="*/ 0 h 5919694"/>
              <a:gd name="connsiteX0" fmla="*/ 2532 w 5190108"/>
              <a:gd name="connsiteY0" fmla="*/ 0 h 5919694"/>
              <a:gd name="connsiteX1" fmla="*/ 5190108 w 5190108"/>
              <a:gd name="connsiteY1" fmla="*/ 0 h 5919694"/>
              <a:gd name="connsiteX2" fmla="*/ 5190108 w 5190108"/>
              <a:gd name="connsiteY2" fmla="*/ 5919694 h 5919694"/>
              <a:gd name="connsiteX3" fmla="*/ 2534456 w 5190108"/>
              <a:gd name="connsiteY3" fmla="*/ 5916707 h 5919694"/>
              <a:gd name="connsiteX4" fmla="*/ 127 w 5190108"/>
              <a:gd name="connsiteY4" fmla="*/ 3164891 h 5919694"/>
              <a:gd name="connsiteX5" fmla="*/ 2532 w 5190108"/>
              <a:gd name="connsiteY5" fmla="*/ 0 h 5919694"/>
              <a:gd name="connsiteX0" fmla="*/ 2464 w 5190040"/>
              <a:gd name="connsiteY0" fmla="*/ 0 h 5919694"/>
              <a:gd name="connsiteX1" fmla="*/ 5190040 w 5190040"/>
              <a:gd name="connsiteY1" fmla="*/ 0 h 5919694"/>
              <a:gd name="connsiteX2" fmla="*/ 5190040 w 5190040"/>
              <a:gd name="connsiteY2" fmla="*/ 5919694 h 5919694"/>
              <a:gd name="connsiteX3" fmla="*/ 2534388 w 5190040"/>
              <a:gd name="connsiteY3" fmla="*/ 5916707 h 5919694"/>
              <a:gd name="connsiteX4" fmla="*/ 59 w 5190040"/>
              <a:gd name="connsiteY4" fmla="*/ 3164891 h 5919694"/>
              <a:gd name="connsiteX5" fmla="*/ 2464 w 5190040"/>
              <a:gd name="connsiteY5" fmla="*/ 0 h 5919694"/>
              <a:gd name="connsiteX0" fmla="*/ 2512 w 5190088"/>
              <a:gd name="connsiteY0" fmla="*/ 0 h 5919694"/>
              <a:gd name="connsiteX1" fmla="*/ 5190088 w 5190088"/>
              <a:gd name="connsiteY1" fmla="*/ 0 h 5919694"/>
              <a:gd name="connsiteX2" fmla="*/ 5190088 w 5190088"/>
              <a:gd name="connsiteY2" fmla="*/ 5919694 h 5919694"/>
              <a:gd name="connsiteX3" fmla="*/ 2534436 w 5190088"/>
              <a:gd name="connsiteY3" fmla="*/ 5916707 h 5919694"/>
              <a:gd name="connsiteX4" fmla="*/ 107 w 5190088"/>
              <a:gd name="connsiteY4" fmla="*/ 3164891 h 5919694"/>
              <a:gd name="connsiteX5" fmla="*/ 2512 w 5190088"/>
              <a:gd name="connsiteY5" fmla="*/ 0 h 5919694"/>
              <a:gd name="connsiteX0" fmla="*/ 2406 w 5189982"/>
              <a:gd name="connsiteY0" fmla="*/ 0 h 5919694"/>
              <a:gd name="connsiteX1" fmla="*/ 5189982 w 5189982"/>
              <a:gd name="connsiteY1" fmla="*/ 0 h 5919694"/>
              <a:gd name="connsiteX2" fmla="*/ 5189982 w 5189982"/>
              <a:gd name="connsiteY2" fmla="*/ 5919694 h 5919694"/>
              <a:gd name="connsiteX3" fmla="*/ 2534330 w 5189982"/>
              <a:gd name="connsiteY3" fmla="*/ 5916707 h 5919694"/>
              <a:gd name="connsiteX4" fmla="*/ 1 w 5189982"/>
              <a:gd name="connsiteY4" fmla="*/ 3164891 h 5919694"/>
              <a:gd name="connsiteX5" fmla="*/ 2406 w 5189982"/>
              <a:gd name="connsiteY5" fmla="*/ 0 h 5919694"/>
              <a:gd name="connsiteX0" fmla="*/ 216 w 5198678"/>
              <a:gd name="connsiteY0" fmla="*/ 333321 h 5919694"/>
              <a:gd name="connsiteX1" fmla="*/ 5198678 w 5198678"/>
              <a:gd name="connsiteY1" fmla="*/ 0 h 5919694"/>
              <a:gd name="connsiteX2" fmla="*/ 5198678 w 5198678"/>
              <a:gd name="connsiteY2" fmla="*/ 5919694 h 5919694"/>
              <a:gd name="connsiteX3" fmla="*/ 2543026 w 5198678"/>
              <a:gd name="connsiteY3" fmla="*/ 5916707 h 5919694"/>
              <a:gd name="connsiteX4" fmla="*/ 8697 w 5198678"/>
              <a:gd name="connsiteY4" fmla="*/ 3164891 h 5919694"/>
              <a:gd name="connsiteX5" fmla="*/ 216 w 5198678"/>
              <a:gd name="connsiteY5" fmla="*/ 333321 h 5919694"/>
              <a:gd name="connsiteX0" fmla="*/ 216 w 5198678"/>
              <a:gd name="connsiteY0" fmla="*/ 0 h 5586373"/>
              <a:gd name="connsiteX1" fmla="*/ 5198678 w 5198678"/>
              <a:gd name="connsiteY1" fmla="*/ 28985 h 5586373"/>
              <a:gd name="connsiteX2" fmla="*/ 5198678 w 5198678"/>
              <a:gd name="connsiteY2" fmla="*/ 5586373 h 5586373"/>
              <a:gd name="connsiteX3" fmla="*/ 2543026 w 5198678"/>
              <a:gd name="connsiteY3" fmla="*/ 5583386 h 5586373"/>
              <a:gd name="connsiteX4" fmla="*/ 8697 w 5198678"/>
              <a:gd name="connsiteY4" fmla="*/ 2831570 h 5586373"/>
              <a:gd name="connsiteX5" fmla="*/ 216 w 5198678"/>
              <a:gd name="connsiteY5" fmla="*/ 0 h 5586373"/>
              <a:gd name="connsiteX0" fmla="*/ 216 w 5198678"/>
              <a:gd name="connsiteY0" fmla="*/ 0 h 5571881"/>
              <a:gd name="connsiteX1" fmla="*/ 5198678 w 5198678"/>
              <a:gd name="connsiteY1" fmla="*/ 14493 h 5571881"/>
              <a:gd name="connsiteX2" fmla="*/ 5198678 w 5198678"/>
              <a:gd name="connsiteY2" fmla="*/ 5571881 h 5571881"/>
              <a:gd name="connsiteX3" fmla="*/ 2543026 w 5198678"/>
              <a:gd name="connsiteY3" fmla="*/ 5568894 h 5571881"/>
              <a:gd name="connsiteX4" fmla="*/ 8697 w 5198678"/>
              <a:gd name="connsiteY4" fmla="*/ 2817078 h 5571881"/>
              <a:gd name="connsiteX5" fmla="*/ 216 w 5198678"/>
              <a:gd name="connsiteY5" fmla="*/ 0 h 5571881"/>
              <a:gd name="connsiteX0" fmla="*/ 216 w 5198678"/>
              <a:gd name="connsiteY0" fmla="*/ 15941 h 5587822"/>
              <a:gd name="connsiteX1" fmla="*/ 5198678 w 5198678"/>
              <a:gd name="connsiteY1" fmla="*/ 0 h 5587822"/>
              <a:gd name="connsiteX2" fmla="*/ 5198678 w 5198678"/>
              <a:gd name="connsiteY2" fmla="*/ 5587822 h 5587822"/>
              <a:gd name="connsiteX3" fmla="*/ 2543026 w 5198678"/>
              <a:gd name="connsiteY3" fmla="*/ 5584835 h 5587822"/>
              <a:gd name="connsiteX4" fmla="*/ 8697 w 5198678"/>
              <a:gd name="connsiteY4" fmla="*/ 2833019 h 5587822"/>
              <a:gd name="connsiteX5" fmla="*/ 216 w 5198678"/>
              <a:gd name="connsiteY5" fmla="*/ 15941 h 5587822"/>
              <a:gd name="connsiteX0" fmla="*/ 216 w 5198678"/>
              <a:gd name="connsiteY0" fmla="*/ 629 h 5587822"/>
              <a:gd name="connsiteX1" fmla="*/ 5198678 w 5198678"/>
              <a:gd name="connsiteY1" fmla="*/ 0 h 5587822"/>
              <a:gd name="connsiteX2" fmla="*/ 5198678 w 5198678"/>
              <a:gd name="connsiteY2" fmla="*/ 5587822 h 5587822"/>
              <a:gd name="connsiteX3" fmla="*/ 2543026 w 5198678"/>
              <a:gd name="connsiteY3" fmla="*/ 5584835 h 5587822"/>
              <a:gd name="connsiteX4" fmla="*/ 8697 w 5198678"/>
              <a:gd name="connsiteY4" fmla="*/ 2833019 h 5587822"/>
              <a:gd name="connsiteX5" fmla="*/ 216 w 5198678"/>
              <a:gd name="connsiteY5" fmla="*/ 629 h 5587822"/>
              <a:gd name="connsiteX0" fmla="*/ 454 w 5198916"/>
              <a:gd name="connsiteY0" fmla="*/ 629 h 5587822"/>
              <a:gd name="connsiteX1" fmla="*/ 5198916 w 5198916"/>
              <a:gd name="connsiteY1" fmla="*/ 0 h 5587822"/>
              <a:gd name="connsiteX2" fmla="*/ 5198916 w 5198916"/>
              <a:gd name="connsiteY2" fmla="*/ 5587822 h 5587822"/>
              <a:gd name="connsiteX3" fmla="*/ 2543264 w 5198916"/>
              <a:gd name="connsiteY3" fmla="*/ 5584835 h 5587822"/>
              <a:gd name="connsiteX4" fmla="*/ 1791 w 5198916"/>
              <a:gd name="connsiteY4" fmla="*/ 3144946 h 5587822"/>
              <a:gd name="connsiteX5" fmla="*/ 454 w 5198916"/>
              <a:gd name="connsiteY5" fmla="*/ 629 h 5587822"/>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4083303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4089175"/>
              <a:gd name="connsiteY0" fmla="*/ 629 h 5595711"/>
              <a:gd name="connsiteX1" fmla="*/ 4083303 w 4089175"/>
              <a:gd name="connsiteY1" fmla="*/ 0 h 5595711"/>
              <a:gd name="connsiteX2" fmla="*/ 4089175 w 4089175"/>
              <a:gd name="connsiteY2" fmla="*/ 5595711 h 5595711"/>
              <a:gd name="connsiteX3" fmla="*/ 1718207 w 4089175"/>
              <a:gd name="connsiteY3" fmla="*/ 5593381 h 5595711"/>
              <a:gd name="connsiteX4" fmla="*/ 1791 w 4089175"/>
              <a:gd name="connsiteY4" fmla="*/ 3144946 h 5595711"/>
              <a:gd name="connsiteX5" fmla="*/ 454 w 4089175"/>
              <a:gd name="connsiteY5" fmla="*/ 629 h 5595711"/>
              <a:gd name="connsiteX0" fmla="*/ 454 w 4083340"/>
              <a:gd name="connsiteY0" fmla="*/ 629 h 5593381"/>
              <a:gd name="connsiteX1" fmla="*/ 4083303 w 4083340"/>
              <a:gd name="connsiteY1" fmla="*/ 0 h 5593381"/>
              <a:gd name="connsiteX2" fmla="*/ 4012844 w 4083340"/>
              <a:gd name="connsiteY2" fmla="*/ 5591438 h 5593381"/>
              <a:gd name="connsiteX3" fmla="*/ 1718207 w 4083340"/>
              <a:gd name="connsiteY3" fmla="*/ 5593381 h 5593381"/>
              <a:gd name="connsiteX4" fmla="*/ 1791 w 4083340"/>
              <a:gd name="connsiteY4" fmla="*/ 3144946 h 5593381"/>
              <a:gd name="connsiteX5" fmla="*/ 454 w 4083340"/>
              <a:gd name="connsiteY5" fmla="*/ 629 h 5593381"/>
              <a:gd name="connsiteX0" fmla="*/ 454 w 4083459"/>
              <a:gd name="connsiteY0" fmla="*/ 629 h 5593381"/>
              <a:gd name="connsiteX1" fmla="*/ 4083303 w 4083459"/>
              <a:gd name="connsiteY1" fmla="*/ 0 h 5593381"/>
              <a:gd name="connsiteX2" fmla="*/ 4070093 w 4083459"/>
              <a:gd name="connsiteY2" fmla="*/ 5591439 h 5593381"/>
              <a:gd name="connsiteX3" fmla="*/ 1718207 w 4083459"/>
              <a:gd name="connsiteY3" fmla="*/ 5593381 h 5593381"/>
              <a:gd name="connsiteX4" fmla="*/ 1791 w 4083459"/>
              <a:gd name="connsiteY4" fmla="*/ 3144946 h 5593381"/>
              <a:gd name="connsiteX5" fmla="*/ 454 w 4083459"/>
              <a:gd name="connsiteY5" fmla="*/ 629 h 5593381"/>
              <a:gd name="connsiteX0" fmla="*/ 454 w 4071095"/>
              <a:gd name="connsiteY0" fmla="*/ 0 h 5592752"/>
              <a:gd name="connsiteX1" fmla="*/ 4070582 w 4071095"/>
              <a:gd name="connsiteY1" fmla="*/ 3644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0093"/>
              <a:gd name="connsiteY0" fmla="*/ 0 h 5592752"/>
              <a:gd name="connsiteX1" fmla="*/ 2714232 w 4070093"/>
              <a:gd name="connsiteY1" fmla="*/ 3644 h 5592752"/>
              <a:gd name="connsiteX2" fmla="*/ 4070093 w 4070093"/>
              <a:gd name="connsiteY2" fmla="*/ 5590810 h 5592752"/>
              <a:gd name="connsiteX3" fmla="*/ 1718207 w 4070093"/>
              <a:gd name="connsiteY3" fmla="*/ 5592752 h 5592752"/>
              <a:gd name="connsiteX4" fmla="*/ 1791 w 4070093"/>
              <a:gd name="connsiteY4" fmla="*/ 3144317 h 5592752"/>
              <a:gd name="connsiteX5" fmla="*/ 454 w 4070093"/>
              <a:gd name="connsiteY5" fmla="*/ 0 h 5592752"/>
              <a:gd name="connsiteX0" fmla="*/ 454 w 2714242"/>
              <a:gd name="connsiteY0" fmla="*/ 0 h 5592752"/>
              <a:gd name="connsiteX1" fmla="*/ 2714232 w 2714242"/>
              <a:gd name="connsiteY1" fmla="*/ 3644 h 5592752"/>
              <a:gd name="connsiteX2" fmla="*/ 2455391 w 2714242"/>
              <a:gd name="connsiteY2" fmla="*/ 5590810 h 5592752"/>
              <a:gd name="connsiteX3" fmla="*/ 1718207 w 2714242"/>
              <a:gd name="connsiteY3" fmla="*/ 5592752 h 5592752"/>
              <a:gd name="connsiteX4" fmla="*/ 1791 w 2714242"/>
              <a:gd name="connsiteY4" fmla="*/ 3144317 h 5592752"/>
              <a:gd name="connsiteX5" fmla="*/ 454 w 2714242"/>
              <a:gd name="connsiteY5" fmla="*/ 0 h 5592752"/>
              <a:gd name="connsiteX0" fmla="*/ 454 w 2714778"/>
              <a:gd name="connsiteY0" fmla="*/ 0 h 5596508"/>
              <a:gd name="connsiteX1" fmla="*/ 2714232 w 2714778"/>
              <a:gd name="connsiteY1" fmla="*/ 3644 h 5596508"/>
              <a:gd name="connsiteX2" fmla="*/ 2714070 w 2714778"/>
              <a:gd name="connsiteY2" fmla="*/ 5596508 h 5596508"/>
              <a:gd name="connsiteX3" fmla="*/ 1718207 w 2714778"/>
              <a:gd name="connsiteY3" fmla="*/ 5592752 h 5596508"/>
              <a:gd name="connsiteX4" fmla="*/ 1791 w 2714778"/>
              <a:gd name="connsiteY4" fmla="*/ 3144317 h 5596508"/>
              <a:gd name="connsiteX5" fmla="*/ 454 w 2714778"/>
              <a:gd name="connsiteY5" fmla="*/ 0 h 5596508"/>
              <a:gd name="connsiteX0" fmla="*/ 454 w 2714070"/>
              <a:gd name="connsiteY0" fmla="*/ 0 h 5596508"/>
              <a:gd name="connsiteX1" fmla="*/ 2709992 w 2714070"/>
              <a:gd name="connsiteY1" fmla="*/ 3644 h 5596508"/>
              <a:gd name="connsiteX2" fmla="*/ 2714070 w 2714070"/>
              <a:gd name="connsiteY2" fmla="*/ 5596508 h 5596508"/>
              <a:gd name="connsiteX3" fmla="*/ 1718207 w 2714070"/>
              <a:gd name="connsiteY3" fmla="*/ 5592752 h 5596508"/>
              <a:gd name="connsiteX4" fmla="*/ 1791 w 2714070"/>
              <a:gd name="connsiteY4" fmla="*/ 3144317 h 5596508"/>
              <a:gd name="connsiteX5" fmla="*/ 454 w 2714070"/>
              <a:gd name="connsiteY5" fmla="*/ 0 h 5596508"/>
              <a:gd name="connsiteX0" fmla="*/ 454 w 2714779"/>
              <a:gd name="connsiteY0" fmla="*/ 2054 h 5598562"/>
              <a:gd name="connsiteX1" fmla="*/ 2714233 w 2714779"/>
              <a:gd name="connsiteY1" fmla="*/ 0 h 5598562"/>
              <a:gd name="connsiteX2" fmla="*/ 2714070 w 2714779"/>
              <a:gd name="connsiteY2" fmla="*/ 5598562 h 5598562"/>
              <a:gd name="connsiteX3" fmla="*/ 1718207 w 2714779"/>
              <a:gd name="connsiteY3" fmla="*/ 5594806 h 5598562"/>
              <a:gd name="connsiteX4" fmla="*/ 1791 w 2714779"/>
              <a:gd name="connsiteY4" fmla="*/ 3146371 h 5598562"/>
              <a:gd name="connsiteX5" fmla="*/ 454 w 2714779"/>
              <a:gd name="connsiteY5" fmla="*/ 2054 h 5598562"/>
              <a:gd name="connsiteX0" fmla="*/ 454 w 2714779"/>
              <a:gd name="connsiteY0" fmla="*/ 7751 h 5598562"/>
              <a:gd name="connsiteX1" fmla="*/ 2714233 w 2714779"/>
              <a:gd name="connsiteY1" fmla="*/ 0 h 5598562"/>
              <a:gd name="connsiteX2" fmla="*/ 2714070 w 2714779"/>
              <a:gd name="connsiteY2" fmla="*/ 5598562 h 5598562"/>
              <a:gd name="connsiteX3" fmla="*/ 1718207 w 2714779"/>
              <a:gd name="connsiteY3" fmla="*/ 5594806 h 5598562"/>
              <a:gd name="connsiteX4" fmla="*/ 1791 w 2714779"/>
              <a:gd name="connsiteY4" fmla="*/ 3146371 h 5598562"/>
              <a:gd name="connsiteX5" fmla="*/ 454 w 2714779"/>
              <a:gd name="connsiteY5" fmla="*/ 7751 h 5598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4779" h="5598562">
                <a:moveTo>
                  <a:pt x="454" y="7751"/>
                </a:moveTo>
                <a:lnTo>
                  <a:pt x="2714233" y="0"/>
                </a:lnTo>
                <a:cubicBezTo>
                  <a:pt x="2716190" y="1865237"/>
                  <a:pt x="2712113" y="3733325"/>
                  <a:pt x="2714070" y="5598562"/>
                </a:cubicBezTo>
                <a:lnTo>
                  <a:pt x="1718207" y="5594806"/>
                </a:lnTo>
                <a:cubicBezTo>
                  <a:pt x="689093" y="5284674"/>
                  <a:pt x="-8821" y="4000042"/>
                  <a:pt x="1791" y="3146371"/>
                </a:cubicBezTo>
                <a:cubicBezTo>
                  <a:pt x="3783" y="1943108"/>
                  <a:pt x="-1538" y="1211014"/>
                  <a:pt x="454" y="7751"/>
                </a:cubicBezTo>
                <a:close/>
              </a:path>
            </a:pathLst>
          </a:custGeom>
          <a:solidFill>
            <a:schemeClr val="bg2"/>
          </a:solidFill>
        </p:spPr>
        <p:txBody>
          <a:bodyPr anchor="ctr"/>
          <a:lstStyle>
            <a:lvl1pPr algn="ctr">
              <a:defRPr sz="1200"/>
            </a:lvl1pPr>
          </a:lstStyle>
          <a:p>
            <a:r>
              <a:rPr lang="en-AU" dirty="0"/>
              <a:t> Click icon to insert picture</a:t>
            </a:r>
          </a:p>
          <a:p>
            <a:endParaRPr lang="en-AU" dirty="0"/>
          </a:p>
        </p:txBody>
      </p:sp>
      <p:sp>
        <p:nvSpPr>
          <p:cNvPr id="9" name="Text Placeholder 5">
            <a:extLst>
              <a:ext uri="{FF2B5EF4-FFF2-40B4-BE49-F238E27FC236}">
                <a16:creationId xmlns:a16="http://schemas.microsoft.com/office/drawing/2014/main" id="{9939388E-DE68-4319-9112-7BA5E2C40EB3}"/>
              </a:ext>
            </a:extLst>
          </p:cNvPr>
          <p:cNvSpPr>
            <a:spLocks noGrp="1"/>
          </p:cNvSpPr>
          <p:nvPr>
            <p:ph type="body" sz="quarter" idx="15"/>
          </p:nvPr>
        </p:nvSpPr>
        <p:spPr>
          <a:xfrm>
            <a:off x="695326" y="1700213"/>
            <a:ext cx="7089890" cy="4608515"/>
          </a:xfrm>
          <a:prstGeom prst="rect">
            <a:avLst/>
          </a:prstGeom>
        </p:spPr>
        <p:txBody>
          <a:bodyPr/>
          <a:lstStyle>
            <a:lvl1pPr>
              <a:lnSpc>
                <a:spcPct val="100000"/>
              </a:lnSpc>
              <a:defRPr lang="en-US" dirty="0" smtClean="0"/>
            </a:lvl1pPr>
            <a:lvl2pPr>
              <a:defRPr lang="en-US" dirty="0" smtClean="0"/>
            </a:lvl2pPr>
            <a:lvl3pPr>
              <a:defRPr lang="en-US" dirty="0" smtClean="0"/>
            </a:lvl3pPr>
            <a:lvl4pPr>
              <a:defRPr lang="en-US" dirty="0" smtClean="0"/>
            </a:lvl4pPr>
            <a:lvl5pPr>
              <a:spcAft>
                <a:spcPts val="600"/>
              </a:spcAft>
              <a:defRPr lang="en-US" dirty="0" smtClean="0"/>
            </a:lvl5pPr>
            <a:lvl6pPr>
              <a:defRPr lang="en-AU" dirty="0"/>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1" name="Text Placeholder 5">
            <a:extLst>
              <a:ext uri="{FF2B5EF4-FFF2-40B4-BE49-F238E27FC236}">
                <a16:creationId xmlns:a16="http://schemas.microsoft.com/office/drawing/2014/main" id="{8E5BD460-2E08-418B-9ED2-FED7577890AA}"/>
              </a:ext>
            </a:extLst>
          </p:cNvPr>
          <p:cNvSpPr>
            <a:spLocks noGrp="1"/>
          </p:cNvSpPr>
          <p:nvPr>
            <p:ph type="body" sz="quarter" idx="17" hasCustomPrompt="1"/>
          </p:nvPr>
        </p:nvSpPr>
        <p:spPr>
          <a:xfrm>
            <a:off x="4400550" y="6524625"/>
            <a:ext cx="3384667" cy="241300"/>
          </a:xfrm>
        </p:spPr>
        <p:txBody>
          <a:bodyPr anchor="ctr">
            <a:normAutofit/>
          </a:bodyPr>
          <a:lstStyle>
            <a:lvl1pPr algn="ctr">
              <a:defRPr sz="1000" b="1">
                <a:solidFill>
                  <a:schemeClr val="accent1"/>
                </a:solidFill>
              </a:defRPr>
            </a:lvl1pPr>
          </a:lstStyle>
          <a:p>
            <a:pPr lvl="0"/>
            <a:r>
              <a:rPr lang="en-US" dirty="0"/>
              <a:t>#[Hashtag text]</a:t>
            </a:r>
          </a:p>
        </p:txBody>
      </p:sp>
      <p:sp>
        <p:nvSpPr>
          <p:cNvPr id="10" name="Rectangle 9">
            <a:extLst>
              <a:ext uri="{FF2B5EF4-FFF2-40B4-BE49-F238E27FC236}">
                <a16:creationId xmlns:a16="http://schemas.microsoft.com/office/drawing/2014/main" id="{1FE2A31D-86B6-46B8-BB44-FE4A0151AFEC}"/>
              </a:ext>
            </a:extLst>
          </p:cNvPr>
          <p:cNvSpPr/>
          <p:nvPr userDrawn="1"/>
        </p:nvSpPr>
        <p:spPr bwMode="invGray">
          <a:xfrm flipH="1">
            <a:off x="0" y="0"/>
            <a:ext cx="12192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pic>
        <p:nvPicPr>
          <p:cNvPr id="14" name="Picture 13">
            <a:extLst>
              <a:ext uri="{FF2B5EF4-FFF2-40B4-BE49-F238E27FC236}">
                <a16:creationId xmlns:a16="http://schemas.microsoft.com/office/drawing/2014/main" id="{79DB1757-F26E-4E87-887C-D21CB8F0D41B}"/>
              </a:ext>
            </a:extLst>
          </p:cNvPr>
          <p:cNvPicPr>
            <a:picLocks noChangeAspect="1"/>
          </p:cNvPicPr>
          <p:nvPr userDrawn="1"/>
        </p:nvPicPr>
        <p:blipFill>
          <a:blip r:embed="rId2"/>
          <a:stretch>
            <a:fillRect/>
          </a:stretch>
        </p:blipFill>
        <p:spPr>
          <a:xfrm>
            <a:off x="10297935" y="152896"/>
            <a:ext cx="1210684" cy="324000"/>
          </a:xfrm>
          <a:prstGeom prst="rect">
            <a:avLst/>
          </a:prstGeom>
        </p:spPr>
      </p:pic>
      <p:sp>
        <p:nvSpPr>
          <p:cNvPr id="6" name="Title 5">
            <a:extLst>
              <a:ext uri="{FF2B5EF4-FFF2-40B4-BE49-F238E27FC236}">
                <a16:creationId xmlns:a16="http://schemas.microsoft.com/office/drawing/2014/main" id="{3322A0C3-D06A-4B53-BF2D-7247BE3F1E44}"/>
              </a:ext>
            </a:extLst>
          </p:cNvPr>
          <p:cNvSpPr>
            <a:spLocks noGrp="1"/>
          </p:cNvSpPr>
          <p:nvPr>
            <p:ph type="title"/>
          </p:nvPr>
        </p:nvSpPr>
        <p:spPr>
          <a:xfrm>
            <a:off x="695326" y="1052736"/>
            <a:ext cx="7089890" cy="469056"/>
          </a:xfrm>
        </p:spPr>
        <p:txBody>
          <a:bodyPr/>
          <a:lstStyle/>
          <a:p>
            <a:r>
              <a:rPr lang="en-US"/>
              <a:t>Click to edit Master title style</a:t>
            </a:r>
            <a:endParaRPr lang="en-AU" dirty="0"/>
          </a:p>
        </p:txBody>
      </p:sp>
      <p:sp>
        <p:nvSpPr>
          <p:cNvPr id="2" name="Date Placeholder 1">
            <a:extLst>
              <a:ext uri="{FF2B5EF4-FFF2-40B4-BE49-F238E27FC236}">
                <a16:creationId xmlns:a16="http://schemas.microsoft.com/office/drawing/2014/main" id="{A50D441B-BAF3-4DDF-A5CD-A8E786E8FAAC}"/>
              </a:ext>
            </a:extLst>
          </p:cNvPr>
          <p:cNvSpPr>
            <a:spLocks noGrp="1"/>
          </p:cNvSpPr>
          <p:nvPr>
            <p:ph type="dt" sz="half" idx="19"/>
          </p:nvPr>
        </p:nvSpPr>
        <p:spPr bwMode="white"/>
        <p:txBody>
          <a:bodyPr/>
          <a:lstStyle/>
          <a:p>
            <a:r>
              <a:rPr lang="en-US" dirty="0"/>
              <a:t>[Entity Name]</a:t>
            </a:r>
            <a:endParaRPr lang="en-AU" dirty="0"/>
          </a:p>
        </p:txBody>
      </p:sp>
      <p:sp>
        <p:nvSpPr>
          <p:cNvPr id="7" name="Footer Placeholder 6">
            <a:extLst>
              <a:ext uri="{FF2B5EF4-FFF2-40B4-BE49-F238E27FC236}">
                <a16:creationId xmlns:a16="http://schemas.microsoft.com/office/drawing/2014/main" id="{EEA16CAE-14B9-4A43-877B-E46EF044168C}"/>
              </a:ext>
            </a:extLst>
          </p:cNvPr>
          <p:cNvSpPr>
            <a:spLocks noGrp="1"/>
          </p:cNvSpPr>
          <p:nvPr>
            <p:ph type="ftr" sz="quarter" idx="20"/>
          </p:nvPr>
        </p:nvSpPr>
        <p:spPr/>
        <p:txBody>
          <a:bodyPr/>
          <a:lstStyle/>
          <a:p>
            <a:r>
              <a:rPr lang="en-AU"/>
              <a:t>[Presentation Title] | [Date]</a:t>
            </a:r>
            <a:endParaRPr lang="en-AU" dirty="0"/>
          </a:p>
        </p:txBody>
      </p:sp>
      <p:sp>
        <p:nvSpPr>
          <p:cNvPr id="8" name="Slide Number Placeholder 7">
            <a:extLst>
              <a:ext uri="{FF2B5EF4-FFF2-40B4-BE49-F238E27FC236}">
                <a16:creationId xmlns:a16="http://schemas.microsoft.com/office/drawing/2014/main" id="{195BFC0C-3AAF-4677-B586-CD5CBF731F79}"/>
              </a:ext>
            </a:extLst>
          </p:cNvPr>
          <p:cNvSpPr>
            <a:spLocks noGrp="1"/>
          </p:cNvSpPr>
          <p:nvPr>
            <p:ph type="sldNum" sz="quarter" idx="21"/>
          </p:nvPr>
        </p:nvSpPr>
        <p:spPr/>
        <p:txBody>
          <a:bodyPr/>
          <a:lstStyle/>
          <a:p>
            <a:fld id="{E917DE0E-AFB1-41FD-BC35-27DB61CA125F}" type="slidenum">
              <a:rPr lang="en-AU" smtClean="0"/>
              <a:pPr/>
              <a:t>‹#›</a:t>
            </a:fld>
            <a:endParaRPr lang="en-AU" dirty="0"/>
          </a:p>
        </p:txBody>
      </p:sp>
    </p:spTree>
    <p:extLst>
      <p:ext uri="{BB962C8B-B14F-4D97-AF65-F5344CB8AC3E}">
        <p14:creationId xmlns:p14="http://schemas.microsoft.com/office/powerpoint/2010/main" val="243135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64299D2-DE60-4B62-A10B-375899206764}"/>
              </a:ext>
            </a:extLst>
          </p:cNvPr>
          <p:cNvSpPr/>
          <p:nvPr userDrawn="1"/>
        </p:nvSpPr>
        <p:spPr bwMode="invGray">
          <a:xfrm>
            <a:off x="0" y="0"/>
            <a:ext cx="12192000" cy="6858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sp>
        <p:nvSpPr>
          <p:cNvPr id="2" name="Title 1"/>
          <p:cNvSpPr>
            <a:spLocks noGrp="1"/>
          </p:cNvSpPr>
          <p:nvPr>
            <p:ph type="title" hasCustomPrompt="1"/>
          </p:nvPr>
        </p:nvSpPr>
        <p:spPr bwMode="white">
          <a:xfrm>
            <a:off x="695325" y="1143405"/>
            <a:ext cx="10738247" cy="1296144"/>
          </a:xfrm>
        </p:spPr>
        <p:txBody>
          <a:bodyPr anchor="b">
            <a:noAutofit/>
          </a:bodyPr>
          <a:lstStyle>
            <a:lvl1pPr>
              <a:lnSpc>
                <a:spcPts val="5040"/>
              </a:lnSpc>
              <a:defRPr sz="4200">
                <a:solidFill>
                  <a:schemeClr val="bg1"/>
                </a:solidFill>
              </a:defRPr>
            </a:lvl1pPr>
          </a:lstStyle>
          <a:p>
            <a:r>
              <a:rPr lang="en-US" dirty="0"/>
              <a:t>[Title]</a:t>
            </a:r>
            <a:endParaRPr lang="en-AU" dirty="0"/>
          </a:p>
        </p:txBody>
      </p:sp>
      <p:sp>
        <p:nvSpPr>
          <p:cNvPr id="7" name="Text Placeholder 6"/>
          <p:cNvSpPr>
            <a:spLocks noGrp="1"/>
          </p:cNvSpPr>
          <p:nvPr>
            <p:ph type="body" sz="quarter" idx="10" hasCustomPrompt="1"/>
          </p:nvPr>
        </p:nvSpPr>
        <p:spPr bwMode="white">
          <a:xfrm>
            <a:off x="695298" y="2553954"/>
            <a:ext cx="10747200" cy="2675249"/>
          </a:xfrm>
          <a:prstGeom prst="rect">
            <a:avLst/>
          </a:prstGeom>
        </p:spPr>
        <p:txBody>
          <a:bodyPr>
            <a:normAutofit/>
          </a:bodyPr>
          <a:lstStyle>
            <a:lvl1pPr marL="0" indent="0">
              <a:lnSpc>
                <a:spcPts val="3240"/>
              </a:lnSpc>
              <a:buNone/>
              <a:defRPr sz="2700">
                <a:solidFill>
                  <a:schemeClr val="bg1"/>
                </a:solidFill>
              </a:defRPr>
            </a:lvl1pPr>
          </a:lstStyle>
          <a:p>
            <a:pPr lvl="0"/>
            <a:r>
              <a:rPr lang="en-US" dirty="0"/>
              <a:t>[Subtitle]</a:t>
            </a:r>
          </a:p>
        </p:txBody>
      </p:sp>
      <p:sp>
        <p:nvSpPr>
          <p:cNvPr id="18" name="Right Triangle 3">
            <a:extLst>
              <a:ext uri="{FF2B5EF4-FFF2-40B4-BE49-F238E27FC236}">
                <a16:creationId xmlns:a16="http://schemas.microsoft.com/office/drawing/2014/main" id="{E49831C3-1265-4B26-84DA-16A7EC28AF57}"/>
              </a:ext>
            </a:extLst>
          </p:cNvPr>
          <p:cNvSpPr/>
          <p:nvPr userDrawn="1"/>
        </p:nvSpPr>
        <p:spPr bwMode="white">
          <a:xfrm>
            <a:off x="1" y="4076700"/>
            <a:ext cx="2555875" cy="2781300"/>
          </a:xfrm>
          <a:custGeom>
            <a:avLst/>
            <a:gdLst>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Lst>
            <a:ahLst/>
            <a:cxnLst>
              <a:cxn ang="0">
                <a:pos x="connsiteX0" y="connsiteY0"/>
              </a:cxn>
              <a:cxn ang="0">
                <a:pos x="connsiteX1" y="connsiteY1"/>
              </a:cxn>
              <a:cxn ang="0">
                <a:pos x="connsiteX2" y="connsiteY2"/>
              </a:cxn>
              <a:cxn ang="0">
                <a:pos x="connsiteX3" y="connsiteY3"/>
              </a:cxn>
            </a:cxnLst>
            <a:rect l="l" t="t" r="r" b="b"/>
            <a:pathLst>
              <a:path w="2555875" h="2781300">
                <a:moveTo>
                  <a:pt x="0" y="2781300"/>
                </a:moveTo>
                <a:lnTo>
                  <a:pt x="0" y="0"/>
                </a:lnTo>
                <a:cubicBezTo>
                  <a:pt x="158687" y="1674158"/>
                  <a:pt x="1584388" y="2511611"/>
                  <a:pt x="2555875" y="2781300"/>
                </a:cubicBezTo>
                <a:lnTo>
                  <a:pt x="0" y="27813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8" name="Graphic 1">
            <a:extLst>
              <a:ext uri="{FF2B5EF4-FFF2-40B4-BE49-F238E27FC236}">
                <a16:creationId xmlns:a16="http://schemas.microsoft.com/office/drawing/2014/main" id="{570549AC-72A0-49C7-B98A-4959B5690850}"/>
              </a:ext>
            </a:extLst>
          </p:cNvPr>
          <p:cNvSpPr/>
          <p:nvPr userDrawn="1"/>
        </p:nvSpPr>
        <p:spPr bwMode="white">
          <a:xfrm>
            <a:off x="9912424" y="5571759"/>
            <a:ext cx="2279576" cy="1286241"/>
          </a:xfrm>
          <a:custGeom>
            <a:avLst/>
            <a:gdLst>
              <a:gd name="connsiteX0" fmla="*/ 1704499 w 1704975"/>
              <a:gd name="connsiteY0" fmla="*/ 961382 h 962025"/>
              <a:gd name="connsiteX1" fmla="*/ 1172051 w 1704975"/>
              <a:gd name="connsiteY1" fmla="*/ 803267 h 962025"/>
              <a:gd name="connsiteX2" fmla="*/ 589121 w 1704975"/>
              <a:gd name="connsiteY2" fmla="*/ 611815 h 962025"/>
              <a:gd name="connsiteX3" fmla="*/ 7144 w 1704975"/>
              <a:gd name="connsiteY3" fmla="*/ 768977 h 962025"/>
              <a:gd name="connsiteX4" fmla="*/ 764381 w 1704975"/>
              <a:gd name="connsiteY4" fmla="*/ 128897 h 962025"/>
              <a:gd name="connsiteX5" fmla="*/ 1614011 w 1704975"/>
              <a:gd name="connsiteY5" fmla="*/ 72700 h 962025"/>
              <a:gd name="connsiteX6" fmla="*/ 1705451 w 1704975"/>
              <a:gd name="connsiteY6" fmla="*/ 104132 h 962025"/>
              <a:gd name="connsiteX7" fmla="*/ 1704499 w 1704975"/>
              <a:gd name="connsiteY7" fmla="*/ 961382 h 962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04975" h="962025">
                <a:moveTo>
                  <a:pt x="1704499" y="961382"/>
                </a:moveTo>
                <a:cubicBezTo>
                  <a:pt x="1523524" y="935665"/>
                  <a:pt x="1348264" y="859465"/>
                  <a:pt x="1172051" y="803267"/>
                </a:cubicBezTo>
                <a:cubicBezTo>
                  <a:pt x="976789" y="741355"/>
                  <a:pt x="788194" y="654677"/>
                  <a:pt x="589121" y="611815"/>
                </a:cubicBezTo>
                <a:cubicBezTo>
                  <a:pt x="301466" y="550855"/>
                  <a:pt x="224314" y="585145"/>
                  <a:pt x="7144" y="768977"/>
                </a:cubicBezTo>
                <a:cubicBezTo>
                  <a:pt x="50006" y="717542"/>
                  <a:pt x="525304" y="253675"/>
                  <a:pt x="764381" y="128897"/>
                </a:cubicBezTo>
                <a:cubicBezTo>
                  <a:pt x="1040606" y="-14930"/>
                  <a:pt x="1321594" y="-28265"/>
                  <a:pt x="1614011" y="72700"/>
                </a:cubicBezTo>
                <a:cubicBezTo>
                  <a:pt x="1644491" y="83177"/>
                  <a:pt x="1674971" y="93655"/>
                  <a:pt x="1705451" y="104132"/>
                </a:cubicBezTo>
                <a:lnTo>
                  <a:pt x="1704499" y="961382"/>
                </a:lnTo>
                <a:close/>
              </a:path>
            </a:pathLst>
          </a:custGeom>
          <a:solidFill>
            <a:schemeClr val="bg1"/>
          </a:solidFill>
          <a:ln w="9525" cap="flat">
            <a:noFill/>
            <a:prstDash val="solid"/>
            <a:miter/>
          </a:ln>
        </p:spPr>
        <p:txBody>
          <a:bodyPr rtlCol="0" anchor="ctr"/>
          <a:lstStyle/>
          <a:p>
            <a:endParaRPr lang="en-AU"/>
          </a:p>
        </p:txBody>
      </p:sp>
      <p:pic>
        <p:nvPicPr>
          <p:cNvPr id="11" name="Picture 10">
            <a:extLst>
              <a:ext uri="{FF2B5EF4-FFF2-40B4-BE49-F238E27FC236}">
                <a16:creationId xmlns:a16="http://schemas.microsoft.com/office/drawing/2014/main" id="{DEDF6610-A984-4E2A-B1B8-C6D02948493B}"/>
              </a:ext>
            </a:extLst>
          </p:cNvPr>
          <p:cNvPicPr>
            <a:picLocks noChangeAspect="1"/>
          </p:cNvPicPr>
          <p:nvPr userDrawn="1"/>
        </p:nvPicPr>
        <p:blipFill>
          <a:blip r:embed="rId2"/>
          <a:stretch>
            <a:fillRect/>
          </a:stretch>
        </p:blipFill>
        <p:spPr>
          <a:xfrm>
            <a:off x="695325" y="207631"/>
            <a:ext cx="3204000" cy="472463"/>
          </a:xfrm>
          <a:prstGeom prst="rect">
            <a:avLst/>
          </a:prstGeom>
        </p:spPr>
      </p:pic>
    </p:spTree>
    <p:extLst>
      <p:ext uri="{BB962C8B-B14F-4D97-AF65-F5344CB8AC3E}">
        <p14:creationId xmlns:p14="http://schemas.microsoft.com/office/powerpoint/2010/main" val="1755759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with Image Two Thirds Alt">
    <p:bg>
      <p:bgPr>
        <a:solidFill>
          <a:schemeClr val="accent1"/>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CB39BD51-2E8D-4FDD-8EEB-A7A9070EDD67}"/>
              </a:ext>
            </a:extLst>
          </p:cNvPr>
          <p:cNvSpPr>
            <a:spLocks noGrp="1"/>
          </p:cNvSpPr>
          <p:nvPr>
            <p:ph type="pic" sz="quarter" idx="12" hasCustomPrompt="1"/>
          </p:nvPr>
        </p:nvSpPr>
        <p:spPr>
          <a:xfrm>
            <a:off x="4409550" y="-3115"/>
            <a:ext cx="7782449" cy="6868289"/>
          </a:xfrm>
          <a:custGeom>
            <a:avLst/>
            <a:gdLst>
              <a:gd name="connsiteX0" fmla="*/ 0 w 5187576"/>
              <a:gd name="connsiteY0" fmla="*/ 0 h 5919694"/>
              <a:gd name="connsiteX1" fmla="*/ 5187576 w 5187576"/>
              <a:gd name="connsiteY1" fmla="*/ 0 h 5919694"/>
              <a:gd name="connsiteX2" fmla="*/ 5187576 w 5187576"/>
              <a:gd name="connsiteY2" fmla="*/ 5919694 h 5919694"/>
              <a:gd name="connsiteX3" fmla="*/ 0 w 5187576"/>
              <a:gd name="connsiteY3" fmla="*/ 5919694 h 5919694"/>
              <a:gd name="connsiteX4" fmla="*/ 0 w 5187576"/>
              <a:gd name="connsiteY4" fmla="*/ 0 h 5919694"/>
              <a:gd name="connsiteX0" fmla="*/ 5977 w 5193553"/>
              <a:gd name="connsiteY0" fmla="*/ 0 h 5919694"/>
              <a:gd name="connsiteX1" fmla="*/ 5193553 w 5193553"/>
              <a:gd name="connsiteY1" fmla="*/ 0 h 5919694"/>
              <a:gd name="connsiteX2" fmla="*/ 5193553 w 5193553"/>
              <a:gd name="connsiteY2" fmla="*/ 5919694 h 5919694"/>
              <a:gd name="connsiteX3" fmla="*/ 5977 w 5193553"/>
              <a:gd name="connsiteY3" fmla="*/ 5919694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5977 w 5193553"/>
              <a:gd name="connsiteY4" fmla="*/ 5919694 h 5919694"/>
              <a:gd name="connsiteX5" fmla="*/ 0 w 5193553"/>
              <a:gd name="connsiteY5" fmla="*/ 3609788 h 5919694"/>
              <a:gd name="connsiteX6" fmla="*/ 5977 w 5193553"/>
              <a:gd name="connsiteY6"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5977 w 5193553"/>
              <a:gd name="connsiteY4" fmla="*/ 5919694 h 5919694"/>
              <a:gd name="connsiteX5" fmla="*/ 0 w 5193553"/>
              <a:gd name="connsiteY5" fmla="*/ 3609788 h 5919694"/>
              <a:gd name="connsiteX6" fmla="*/ 5977 w 5193553"/>
              <a:gd name="connsiteY6"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0 w 5193553"/>
              <a:gd name="connsiteY4" fmla="*/ 3609788 h 5919694"/>
              <a:gd name="connsiteX5" fmla="*/ 5977 w 5193553"/>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687921 w 5193555"/>
              <a:gd name="connsiteY3" fmla="*/ 5101592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537903 w 5193555"/>
              <a:gd name="connsiteY3" fmla="*/ 5916707 h 5919694"/>
              <a:gd name="connsiteX4" fmla="*/ 2 w 5193555"/>
              <a:gd name="connsiteY4" fmla="*/ 3609788 h 5919694"/>
              <a:gd name="connsiteX5" fmla="*/ 5979 w 5193555"/>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537901 w 5193553"/>
              <a:gd name="connsiteY3" fmla="*/ 5916707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537901 w 5193553"/>
              <a:gd name="connsiteY3" fmla="*/ 5916707 h 5919694"/>
              <a:gd name="connsiteX4" fmla="*/ 0 w 5193553"/>
              <a:gd name="connsiteY4" fmla="*/ 3609788 h 5919694"/>
              <a:gd name="connsiteX5" fmla="*/ 5977 w 5193553"/>
              <a:gd name="connsiteY5" fmla="*/ 0 h 5919694"/>
              <a:gd name="connsiteX0" fmla="*/ 16692 w 5204268"/>
              <a:gd name="connsiteY0" fmla="*/ 0 h 5919694"/>
              <a:gd name="connsiteX1" fmla="*/ 5204268 w 5204268"/>
              <a:gd name="connsiteY1" fmla="*/ 0 h 5919694"/>
              <a:gd name="connsiteX2" fmla="*/ 5204268 w 5204268"/>
              <a:gd name="connsiteY2" fmla="*/ 5919694 h 5919694"/>
              <a:gd name="connsiteX3" fmla="*/ 2548616 w 5204268"/>
              <a:gd name="connsiteY3" fmla="*/ 5916707 h 5919694"/>
              <a:gd name="connsiteX4" fmla="*/ 0 w 5204268"/>
              <a:gd name="connsiteY4" fmla="*/ 3438185 h 5919694"/>
              <a:gd name="connsiteX5" fmla="*/ 16692 w 5204268"/>
              <a:gd name="connsiteY5" fmla="*/ 0 h 5919694"/>
              <a:gd name="connsiteX0" fmla="*/ 16692 w 5204268"/>
              <a:gd name="connsiteY0" fmla="*/ 0 h 5919694"/>
              <a:gd name="connsiteX1" fmla="*/ 5204268 w 5204268"/>
              <a:gd name="connsiteY1" fmla="*/ 0 h 5919694"/>
              <a:gd name="connsiteX2" fmla="*/ 5204268 w 5204268"/>
              <a:gd name="connsiteY2" fmla="*/ 5919694 h 5919694"/>
              <a:gd name="connsiteX3" fmla="*/ 2548616 w 5204268"/>
              <a:gd name="connsiteY3" fmla="*/ 5916707 h 5919694"/>
              <a:gd name="connsiteX4" fmla="*/ 0 w 5204268"/>
              <a:gd name="connsiteY4" fmla="*/ 3438185 h 5919694"/>
              <a:gd name="connsiteX5" fmla="*/ 16692 w 5204268"/>
              <a:gd name="connsiteY5" fmla="*/ 0 h 5919694"/>
              <a:gd name="connsiteX0" fmla="*/ 112 w 5187688"/>
              <a:gd name="connsiteY0" fmla="*/ 0 h 5919694"/>
              <a:gd name="connsiteX1" fmla="*/ 5187688 w 5187688"/>
              <a:gd name="connsiteY1" fmla="*/ 0 h 5919694"/>
              <a:gd name="connsiteX2" fmla="*/ 5187688 w 5187688"/>
              <a:gd name="connsiteY2" fmla="*/ 5919694 h 5919694"/>
              <a:gd name="connsiteX3" fmla="*/ 2532036 w 5187688"/>
              <a:gd name="connsiteY3" fmla="*/ 5916707 h 5919694"/>
              <a:gd name="connsiteX4" fmla="*/ 21520 w 5187688"/>
              <a:gd name="connsiteY4" fmla="*/ 3298360 h 5919694"/>
              <a:gd name="connsiteX5" fmla="*/ 112 w 5187688"/>
              <a:gd name="connsiteY5" fmla="*/ 0 h 5919694"/>
              <a:gd name="connsiteX0" fmla="*/ 2405 w 5189981"/>
              <a:gd name="connsiteY0" fmla="*/ 0 h 5919694"/>
              <a:gd name="connsiteX1" fmla="*/ 5189981 w 5189981"/>
              <a:gd name="connsiteY1" fmla="*/ 0 h 5919694"/>
              <a:gd name="connsiteX2" fmla="*/ 5189981 w 5189981"/>
              <a:gd name="connsiteY2" fmla="*/ 5919694 h 5919694"/>
              <a:gd name="connsiteX3" fmla="*/ 2534329 w 5189981"/>
              <a:gd name="connsiteY3" fmla="*/ 5916707 h 5919694"/>
              <a:gd name="connsiteX4" fmla="*/ 0 w 5189981"/>
              <a:gd name="connsiteY4" fmla="*/ 3164891 h 5919694"/>
              <a:gd name="connsiteX5" fmla="*/ 2405 w 5189981"/>
              <a:gd name="connsiteY5" fmla="*/ 0 h 5919694"/>
              <a:gd name="connsiteX0" fmla="*/ 2532 w 5190108"/>
              <a:gd name="connsiteY0" fmla="*/ 0 h 5919694"/>
              <a:gd name="connsiteX1" fmla="*/ 5190108 w 5190108"/>
              <a:gd name="connsiteY1" fmla="*/ 0 h 5919694"/>
              <a:gd name="connsiteX2" fmla="*/ 5190108 w 5190108"/>
              <a:gd name="connsiteY2" fmla="*/ 5919694 h 5919694"/>
              <a:gd name="connsiteX3" fmla="*/ 2534456 w 5190108"/>
              <a:gd name="connsiteY3" fmla="*/ 5916707 h 5919694"/>
              <a:gd name="connsiteX4" fmla="*/ 127 w 5190108"/>
              <a:gd name="connsiteY4" fmla="*/ 3164891 h 5919694"/>
              <a:gd name="connsiteX5" fmla="*/ 2532 w 5190108"/>
              <a:gd name="connsiteY5" fmla="*/ 0 h 5919694"/>
              <a:gd name="connsiteX0" fmla="*/ 2464 w 5190040"/>
              <a:gd name="connsiteY0" fmla="*/ 0 h 5919694"/>
              <a:gd name="connsiteX1" fmla="*/ 5190040 w 5190040"/>
              <a:gd name="connsiteY1" fmla="*/ 0 h 5919694"/>
              <a:gd name="connsiteX2" fmla="*/ 5190040 w 5190040"/>
              <a:gd name="connsiteY2" fmla="*/ 5919694 h 5919694"/>
              <a:gd name="connsiteX3" fmla="*/ 2534388 w 5190040"/>
              <a:gd name="connsiteY3" fmla="*/ 5916707 h 5919694"/>
              <a:gd name="connsiteX4" fmla="*/ 59 w 5190040"/>
              <a:gd name="connsiteY4" fmla="*/ 3164891 h 5919694"/>
              <a:gd name="connsiteX5" fmla="*/ 2464 w 5190040"/>
              <a:gd name="connsiteY5" fmla="*/ 0 h 5919694"/>
              <a:gd name="connsiteX0" fmla="*/ 2512 w 5190088"/>
              <a:gd name="connsiteY0" fmla="*/ 0 h 5919694"/>
              <a:gd name="connsiteX1" fmla="*/ 5190088 w 5190088"/>
              <a:gd name="connsiteY1" fmla="*/ 0 h 5919694"/>
              <a:gd name="connsiteX2" fmla="*/ 5190088 w 5190088"/>
              <a:gd name="connsiteY2" fmla="*/ 5919694 h 5919694"/>
              <a:gd name="connsiteX3" fmla="*/ 2534436 w 5190088"/>
              <a:gd name="connsiteY3" fmla="*/ 5916707 h 5919694"/>
              <a:gd name="connsiteX4" fmla="*/ 107 w 5190088"/>
              <a:gd name="connsiteY4" fmla="*/ 3164891 h 5919694"/>
              <a:gd name="connsiteX5" fmla="*/ 2512 w 5190088"/>
              <a:gd name="connsiteY5" fmla="*/ 0 h 5919694"/>
              <a:gd name="connsiteX0" fmla="*/ 2406 w 5189982"/>
              <a:gd name="connsiteY0" fmla="*/ 0 h 5919694"/>
              <a:gd name="connsiteX1" fmla="*/ 5189982 w 5189982"/>
              <a:gd name="connsiteY1" fmla="*/ 0 h 5919694"/>
              <a:gd name="connsiteX2" fmla="*/ 5189982 w 5189982"/>
              <a:gd name="connsiteY2" fmla="*/ 5919694 h 5919694"/>
              <a:gd name="connsiteX3" fmla="*/ 2534330 w 5189982"/>
              <a:gd name="connsiteY3" fmla="*/ 5916707 h 5919694"/>
              <a:gd name="connsiteX4" fmla="*/ 1 w 5189982"/>
              <a:gd name="connsiteY4" fmla="*/ 3164891 h 5919694"/>
              <a:gd name="connsiteX5" fmla="*/ 2406 w 5189982"/>
              <a:gd name="connsiteY5" fmla="*/ 0 h 5919694"/>
              <a:gd name="connsiteX0" fmla="*/ 216 w 5198678"/>
              <a:gd name="connsiteY0" fmla="*/ 333321 h 5919694"/>
              <a:gd name="connsiteX1" fmla="*/ 5198678 w 5198678"/>
              <a:gd name="connsiteY1" fmla="*/ 0 h 5919694"/>
              <a:gd name="connsiteX2" fmla="*/ 5198678 w 5198678"/>
              <a:gd name="connsiteY2" fmla="*/ 5919694 h 5919694"/>
              <a:gd name="connsiteX3" fmla="*/ 2543026 w 5198678"/>
              <a:gd name="connsiteY3" fmla="*/ 5916707 h 5919694"/>
              <a:gd name="connsiteX4" fmla="*/ 8697 w 5198678"/>
              <a:gd name="connsiteY4" fmla="*/ 3164891 h 5919694"/>
              <a:gd name="connsiteX5" fmla="*/ 216 w 5198678"/>
              <a:gd name="connsiteY5" fmla="*/ 333321 h 5919694"/>
              <a:gd name="connsiteX0" fmla="*/ 216 w 5198678"/>
              <a:gd name="connsiteY0" fmla="*/ 0 h 5586373"/>
              <a:gd name="connsiteX1" fmla="*/ 5198678 w 5198678"/>
              <a:gd name="connsiteY1" fmla="*/ 28985 h 5586373"/>
              <a:gd name="connsiteX2" fmla="*/ 5198678 w 5198678"/>
              <a:gd name="connsiteY2" fmla="*/ 5586373 h 5586373"/>
              <a:gd name="connsiteX3" fmla="*/ 2543026 w 5198678"/>
              <a:gd name="connsiteY3" fmla="*/ 5583386 h 5586373"/>
              <a:gd name="connsiteX4" fmla="*/ 8697 w 5198678"/>
              <a:gd name="connsiteY4" fmla="*/ 2831570 h 5586373"/>
              <a:gd name="connsiteX5" fmla="*/ 216 w 5198678"/>
              <a:gd name="connsiteY5" fmla="*/ 0 h 5586373"/>
              <a:gd name="connsiteX0" fmla="*/ 216 w 5198678"/>
              <a:gd name="connsiteY0" fmla="*/ 0 h 5571881"/>
              <a:gd name="connsiteX1" fmla="*/ 5198678 w 5198678"/>
              <a:gd name="connsiteY1" fmla="*/ 14493 h 5571881"/>
              <a:gd name="connsiteX2" fmla="*/ 5198678 w 5198678"/>
              <a:gd name="connsiteY2" fmla="*/ 5571881 h 5571881"/>
              <a:gd name="connsiteX3" fmla="*/ 2543026 w 5198678"/>
              <a:gd name="connsiteY3" fmla="*/ 5568894 h 5571881"/>
              <a:gd name="connsiteX4" fmla="*/ 8697 w 5198678"/>
              <a:gd name="connsiteY4" fmla="*/ 2817078 h 5571881"/>
              <a:gd name="connsiteX5" fmla="*/ 216 w 5198678"/>
              <a:gd name="connsiteY5" fmla="*/ 0 h 5571881"/>
              <a:gd name="connsiteX0" fmla="*/ 216 w 5198678"/>
              <a:gd name="connsiteY0" fmla="*/ 15941 h 5587822"/>
              <a:gd name="connsiteX1" fmla="*/ 5198678 w 5198678"/>
              <a:gd name="connsiteY1" fmla="*/ 0 h 5587822"/>
              <a:gd name="connsiteX2" fmla="*/ 5198678 w 5198678"/>
              <a:gd name="connsiteY2" fmla="*/ 5587822 h 5587822"/>
              <a:gd name="connsiteX3" fmla="*/ 2543026 w 5198678"/>
              <a:gd name="connsiteY3" fmla="*/ 5584835 h 5587822"/>
              <a:gd name="connsiteX4" fmla="*/ 8697 w 5198678"/>
              <a:gd name="connsiteY4" fmla="*/ 2833019 h 5587822"/>
              <a:gd name="connsiteX5" fmla="*/ 216 w 5198678"/>
              <a:gd name="connsiteY5" fmla="*/ 15941 h 5587822"/>
              <a:gd name="connsiteX0" fmla="*/ 216 w 5198678"/>
              <a:gd name="connsiteY0" fmla="*/ 629 h 5587822"/>
              <a:gd name="connsiteX1" fmla="*/ 5198678 w 5198678"/>
              <a:gd name="connsiteY1" fmla="*/ 0 h 5587822"/>
              <a:gd name="connsiteX2" fmla="*/ 5198678 w 5198678"/>
              <a:gd name="connsiteY2" fmla="*/ 5587822 h 5587822"/>
              <a:gd name="connsiteX3" fmla="*/ 2543026 w 5198678"/>
              <a:gd name="connsiteY3" fmla="*/ 5584835 h 5587822"/>
              <a:gd name="connsiteX4" fmla="*/ 8697 w 5198678"/>
              <a:gd name="connsiteY4" fmla="*/ 2833019 h 5587822"/>
              <a:gd name="connsiteX5" fmla="*/ 216 w 5198678"/>
              <a:gd name="connsiteY5" fmla="*/ 629 h 5587822"/>
              <a:gd name="connsiteX0" fmla="*/ 454 w 5198916"/>
              <a:gd name="connsiteY0" fmla="*/ 629 h 5587822"/>
              <a:gd name="connsiteX1" fmla="*/ 5198916 w 5198916"/>
              <a:gd name="connsiteY1" fmla="*/ 0 h 5587822"/>
              <a:gd name="connsiteX2" fmla="*/ 5198916 w 5198916"/>
              <a:gd name="connsiteY2" fmla="*/ 5587822 h 5587822"/>
              <a:gd name="connsiteX3" fmla="*/ 2543264 w 5198916"/>
              <a:gd name="connsiteY3" fmla="*/ 5584835 h 5587822"/>
              <a:gd name="connsiteX4" fmla="*/ 1791 w 5198916"/>
              <a:gd name="connsiteY4" fmla="*/ 3144946 h 5587822"/>
              <a:gd name="connsiteX5" fmla="*/ 454 w 5198916"/>
              <a:gd name="connsiteY5" fmla="*/ 629 h 5587822"/>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586635 h 6179387"/>
              <a:gd name="connsiteX1" fmla="*/ 5198916 w 5198916"/>
              <a:gd name="connsiteY1" fmla="*/ 0 h 6179387"/>
              <a:gd name="connsiteX2" fmla="*/ 5198916 w 5198916"/>
              <a:gd name="connsiteY2" fmla="*/ 6173828 h 6179387"/>
              <a:gd name="connsiteX3" fmla="*/ 1718207 w 5198916"/>
              <a:gd name="connsiteY3" fmla="*/ 6179387 h 6179387"/>
              <a:gd name="connsiteX4" fmla="*/ 1791 w 5198916"/>
              <a:gd name="connsiteY4" fmla="*/ 3730952 h 6179387"/>
              <a:gd name="connsiteX5" fmla="*/ 454 w 5198916"/>
              <a:gd name="connsiteY5" fmla="*/ 586635 h 6179387"/>
              <a:gd name="connsiteX0" fmla="*/ 8476 w 5197245"/>
              <a:gd name="connsiteY0" fmla="*/ 39696 h 6179387"/>
              <a:gd name="connsiteX1" fmla="*/ 5197245 w 5197245"/>
              <a:gd name="connsiteY1" fmla="*/ 0 h 6179387"/>
              <a:gd name="connsiteX2" fmla="*/ 5197245 w 5197245"/>
              <a:gd name="connsiteY2" fmla="*/ 6173828 h 6179387"/>
              <a:gd name="connsiteX3" fmla="*/ 1716536 w 5197245"/>
              <a:gd name="connsiteY3" fmla="*/ 6179387 h 6179387"/>
              <a:gd name="connsiteX4" fmla="*/ 120 w 5197245"/>
              <a:gd name="connsiteY4" fmla="*/ 3730952 h 6179387"/>
              <a:gd name="connsiteX5" fmla="*/ 8476 w 5197245"/>
              <a:gd name="connsiteY5" fmla="*/ 39696 h 6179387"/>
              <a:gd name="connsiteX0" fmla="*/ 8476 w 5197245"/>
              <a:gd name="connsiteY0" fmla="*/ 0 h 6139691"/>
              <a:gd name="connsiteX1" fmla="*/ 5146357 w 5197245"/>
              <a:gd name="connsiteY1" fmla="*/ 191044 h 6139691"/>
              <a:gd name="connsiteX2" fmla="*/ 5197245 w 5197245"/>
              <a:gd name="connsiteY2" fmla="*/ 6134132 h 6139691"/>
              <a:gd name="connsiteX3" fmla="*/ 1716536 w 5197245"/>
              <a:gd name="connsiteY3" fmla="*/ 6139691 h 6139691"/>
              <a:gd name="connsiteX4" fmla="*/ 120 w 5197245"/>
              <a:gd name="connsiteY4" fmla="*/ 3691256 h 6139691"/>
              <a:gd name="connsiteX5" fmla="*/ 8476 w 5197245"/>
              <a:gd name="connsiteY5" fmla="*/ 0 h 6139691"/>
              <a:gd name="connsiteX0" fmla="*/ 8476 w 5197245"/>
              <a:gd name="connsiteY0" fmla="*/ 22604 h 6162295"/>
              <a:gd name="connsiteX1" fmla="*/ 5197245 w 5197245"/>
              <a:gd name="connsiteY1" fmla="*/ 0 h 6162295"/>
              <a:gd name="connsiteX2" fmla="*/ 5197245 w 5197245"/>
              <a:gd name="connsiteY2" fmla="*/ 6156736 h 6162295"/>
              <a:gd name="connsiteX3" fmla="*/ 1716536 w 5197245"/>
              <a:gd name="connsiteY3" fmla="*/ 6162295 h 6162295"/>
              <a:gd name="connsiteX4" fmla="*/ 120 w 5197245"/>
              <a:gd name="connsiteY4" fmla="*/ 3713860 h 6162295"/>
              <a:gd name="connsiteX5" fmla="*/ 8476 w 5197245"/>
              <a:gd name="connsiteY5" fmla="*/ 22604 h 6162295"/>
              <a:gd name="connsiteX0" fmla="*/ 2115 w 5197245"/>
              <a:gd name="connsiteY0" fmla="*/ 5512 h 6162295"/>
              <a:gd name="connsiteX1" fmla="*/ 5197245 w 5197245"/>
              <a:gd name="connsiteY1" fmla="*/ 0 h 6162295"/>
              <a:gd name="connsiteX2" fmla="*/ 5197245 w 5197245"/>
              <a:gd name="connsiteY2" fmla="*/ 6156736 h 6162295"/>
              <a:gd name="connsiteX3" fmla="*/ 1716536 w 5197245"/>
              <a:gd name="connsiteY3" fmla="*/ 6162295 h 6162295"/>
              <a:gd name="connsiteX4" fmla="*/ 120 w 5197245"/>
              <a:gd name="connsiteY4" fmla="*/ 3713860 h 6162295"/>
              <a:gd name="connsiteX5" fmla="*/ 2115 w 5197245"/>
              <a:gd name="connsiteY5" fmla="*/ 5512 h 6162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97245" h="6162295">
                <a:moveTo>
                  <a:pt x="2115" y="5512"/>
                </a:moveTo>
                <a:lnTo>
                  <a:pt x="5197245" y="0"/>
                </a:lnTo>
                <a:lnTo>
                  <a:pt x="5197245" y="6156736"/>
                </a:lnTo>
                <a:lnTo>
                  <a:pt x="1716536" y="6162295"/>
                </a:lnTo>
                <a:cubicBezTo>
                  <a:pt x="687422" y="5852163"/>
                  <a:pt x="-10492" y="4567531"/>
                  <a:pt x="120" y="3713860"/>
                </a:cubicBezTo>
                <a:cubicBezTo>
                  <a:pt x="2112" y="2510597"/>
                  <a:pt x="123" y="1208775"/>
                  <a:pt x="2115" y="5512"/>
                </a:cubicBezTo>
                <a:close/>
              </a:path>
            </a:pathLst>
          </a:custGeom>
          <a:solidFill>
            <a:schemeClr val="bg2"/>
          </a:solidFill>
        </p:spPr>
        <p:txBody>
          <a:bodyPr anchor="ctr"/>
          <a:lstStyle>
            <a:lvl1pPr algn="ctr">
              <a:defRPr sz="1200"/>
            </a:lvl1pPr>
          </a:lstStyle>
          <a:p>
            <a:r>
              <a:rPr lang="en-AU" dirty="0"/>
              <a:t> Click icon to insert picture</a:t>
            </a:r>
          </a:p>
          <a:p>
            <a:endParaRPr lang="en-AU" dirty="0"/>
          </a:p>
        </p:txBody>
      </p:sp>
      <p:sp>
        <p:nvSpPr>
          <p:cNvPr id="3" name="Footer Placeholder 2">
            <a:extLst>
              <a:ext uri="{FF2B5EF4-FFF2-40B4-BE49-F238E27FC236}">
                <a16:creationId xmlns:a16="http://schemas.microsoft.com/office/drawing/2014/main" id="{BE05E8E5-FC3F-4B02-8560-314161E65934}"/>
              </a:ext>
            </a:extLst>
          </p:cNvPr>
          <p:cNvSpPr>
            <a:spLocks noGrp="1"/>
          </p:cNvSpPr>
          <p:nvPr>
            <p:ph type="ftr" sz="quarter" idx="10"/>
          </p:nvPr>
        </p:nvSpPr>
        <p:spPr/>
        <p:txBody>
          <a:bodyPr/>
          <a:lstStyle>
            <a:lvl1pPr>
              <a:defRPr b="0">
                <a:solidFill>
                  <a:schemeClr val="bg1"/>
                </a:solidFill>
              </a:defRPr>
            </a:lvl1pPr>
          </a:lstStyle>
          <a:p>
            <a:r>
              <a:rPr lang="en-AU"/>
              <a:t>[Presentation Title] | [Date]</a:t>
            </a:r>
            <a:endParaRPr lang="en-AU" dirty="0"/>
          </a:p>
        </p:txBody>
      </p:sp>
      <p:sp>
        <p:nvSpPr>
          <p:cNvPr id="4" name="Slide Number Placeholder 3">
            <a:extLst>
              <a:ext uri="{FF2B5EF4-FFF2-40B4-BE49-F238E27FC236}">
                <a16:creationId xmlns:a16="http://schemas.microsoft.com/office/drawing/2014/main" id="{5B783E44-C534-44A2-8F6E-F9372FE5C6E2}"/>
              </a:ext>
            </a:extLst>
          </p:cNvPr>
          <p:cNvSpPr>
            <a:spLocks noGrp="1"/>
          </p:cNvSpPr>
          <p:nvPr>
            <p:ph type="sldNum" sz="quarter" idx="11"/>
          </p:nvPr>
        </p:nvSpPr>
        <p:spPr/>
        <p:txBody>
          <a:bodyPr/>
          <a:lstStyle/>
          <a:p>
            <a:fld id="{E917DE0E-AFB1-41FD-BC35-27DB61CA125F}" type="slidenum">
              <a:rPr lang="en-AU" smtClean="0"/>
              <a:pPr/>
              <a:t>‹#›</a:t>
            </a:fld>
            <a:endParaRPr lang="en-AU" dirty="0"/>
          </a:p>
        </p:txBody>
      </p:sp>
      <p:sp>
        <p:nvSpPr>
          <p:cNvPr id="6" name="Text Placeholder 5">
            <a:extLst>
              <a:ext uri="{FF2B5EF4-FFF2-40B4-BE49-F238E27FC236}">
                <a16:creationId xmlns:a16="http://schemas.microsoft.com/office/drawing/2014/main" id="{05B945E3-14E3-4804-9C19-FEC6CFB9A20D}"/>
              </a:ext>
            </a:extLst>
          </p:cNvPr>
          <p:cNvSpPr>
            <a:spLocks noGrp="1"/>
          </p:cNvSpPr>
          <p:nvPr>
            <p:ph type="body" sz="quarter" idx="13"/>
          </p:nvPr>
        </p:nvSpPr>
        <p:spPr>
          <a:xfrm>
            <a:off x="695326" y="2204864"/>
            <a:ext cx="3384000" cy="4093424"/>
          </a:xfrm>
          <a:prstGeom prst="rect">
            <a:avLst/>
          </a:prstGeom>
        </p:spPr>
        <p:txBody>
          <a:bodyPr/>
          <a:lstStyle>
            <a:lvl1pPr>
              <a:buNone/>
              <a:defRPr lang="en-US" dirty="0">
                <a:solidFill>
                  <a:schemeClr val="bg1"/>
                </a:solidFill>
              </a:defRPr>
            </a:lvl1pPr>
            <a:lvl2pPr>
              <a:buClr>
                <a:schemeClr val="bg1"/>
              </a:buClr>
              <a:defRPr lang="en-US" dirty="0">
                <a:solidFill>
                  <a:schemeClr val="bg1"/>
                </a:solidFill>
              </a:defRPr>
            </a:lvl2pPr>
            <a:lvl3pPr>
              <a:buClr>
                <a:schemeClr val="bg1"/>
              </a:buClr>
              <a:defRPr lang="en-US" dirty="0">
                <a:solidFill>
                  <a:schemeClr val="bg1"/>
                </a:solidFill>
              </a:defRPr>
            </a:lvl3pPr>
            <a:lvl4pPr>
              <a:defRPr lang="en-US" dirty="0">
                <a:solidFill>
                  <a:schemeClr val="bg1"/>
                </a:solidFill>
              </a:defRPr>
            </a:lvl4pPr>
            <a:lvl5pPr>
              <a:defRPr lang="en-US" dirty="0">
                <a:solidFill>
                  <a:schemeClr val="bg1"/>
                </a:solidFill>
              </a:defRPr>
            </a:lvl5pPr>
            <a:lvl6pPr>
              <a:defRPr lang="en-AU" dirty="0">
                <a:solidFill>
                  <a:schemeClr val="bg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Date Placeholder 4">
            <a:extLst>
              <a:ext uri="{FF2B5EF4-FFF2-40B4-BE49-F238E27FC236}">
                <a16:creationId xmlns:a16="http://schemas.microsoft.com/office/drawing/2014/main" id="{60FD0FAE-3953-4EE5-ADCD-BB5BCA72CF76}"/>
              </a:ext>
            </a:extLst>
          </p:cNvPr>
          <p:cNvSpPr>
            <a:spLocks noGrp="1"/>
          </p:cNvSpPr>
          <p:nvPr>
            <p:ph type="dt" sz="half" idx="14"/>
          </p:nvPr>
        </p:nvSpPr>
        <p:spPr>
          <a:xfrm>
            <a:off x="695325" y="151136"/>
            <a:ext cx="2376000" cy="241200"/>
          </a:xfrm>
          <a:prstGeom prst="rect">
            <a:avLst/>
          </a:prstGeom>
        </p:spPr>
        <p:txBody>
          <a:bodyPr/>
          <a:lstStyle/>
          <a:p>
            <a:pPr algn="l"/>
            <a:r>
              <a:rPr lang="en-US"/>
              <a:t>[Entity Name]</a:t>
            </a:r>
            <a:endParaRPr lang="en-AU" dirty="0"/>
          </a:p>
        </p:txBody>
      </p:sp>
      <p:sp>
        <p:nvSpPr>
          <p:cNvPr id="9" name="TextBox 8">
            <a:extLst>
              <a:ext uri="{FF2B5EF4-FFF2-40B4-BE49-F238E27FC236}">
                <a16:creationId xmlns:a16="http://schemas.microsoft.com/office/drawing/2014/main" id="{43322D7A-8171-44C9-AFA6-24E34B78763E}"/>
              </a:ext>
            </a:extLst>
          </p:cNvPr>
          <p:cNvSpPr txBox="1"/>
          <p:nvPr userDrawn="1"/>
        </p:nvSpPr>
        <p:spPr>
          <a:xfrm>
            <a:off x="1" y="-1053499"/>
            <a:ext cx="7632171" cy="954107"/>
          </a:xfrm>
          <a:prstGeom prst="rect">
            <a:avLst/>
          </a:prstGeom>
          <a:solidFill>
            <a:schemeClr val="accent1"/>
          </a:solidFill>
        </p:spPr>
        <p:txBody>
          <a:bodyPr wrap="square" rtlCol="0">
            <a:spAutoFit/>
          </a:bodyPr>
          <a:lstStyle/>
          <a:p>
            <a:r>
              <a:rPr lang="en-AU" sz="1400" dirty="0">
                <a:solidFill>
                  <a:schemeClr val="bg1"/>
                </a:solidFill>
              </a:rPr>
              <a:t>For this slide design, you can change the background colour</a:t>
            </a:r>
          </a:p>
          <a:p>
            <a:r>
              <a:rPr lang="en-AU" sz="1400" dirty="0">
                <a:solidFill>
                  <a:schemeClr val="bg1"/>
                </a:solidFill>
              </a:rPr>
              <a:t>by right-clicking somewhere on the slide, not in a content placeholder.</a:t>
            </a:r>
          </a:p>
          <a:p>
            <a:r>
              <a:rPr lang="en-US" sz="1400" dirty="0">
                <a:solidFill>
                  <a:schemeClr val="bg1"/>
                </a:solidFill>
              </a:rPr>
              <a:t>‘Format Background</a:t>
            </a:r>
          </a:p>
          <a:p>
            <a:r>
              <a:rPr lang="en-US" sz="1400" dirty="0">
                <a:solidFill>
                  <a:schemeClr val="bg1"/>
                </a:solidFill>
              </a:rPr>
              <a:t>Under the ‘Fill’ menu, ‘change ‘Solid fill’ to a </a:t>
            </a:r>
            <a:r>
              <a:rPr lang="en-US" sz="1400" dirty="0" err="1">
                <a:solidFill>
                  <a:schemeClr val="bg1"/>
                </a:solidFill>
              </a:rPr>
              <a:t>colour</a:t>
            </a:r>
            <a:r>
              <a:rPr lang="en-US" sz="1400" dirty="0">
                <a:solidFill>
                  <a:schemeClr val="bg1"/>
                </a:solidFill>
              </a:rPr>
              <a:t> from the palette</a:t>
            </a:r>
            <a:endParaRPr lang="en-AU" sz="1400" dirty="0">
              <a:solidFill>
                <a:schemeClr val="bg1"/>
              </a:solidFill>
            </a:endParaRPr>
          </a:p>
        </p:txBody>
      </p:sp>
      <p:sp>
        <p:nvSpPr>
          <p:cNvPr id="11" name="Title 1">
            <a:extLst>
              <a:ext uri="{FF2B5EF4-FFF2-40B4-BE49-F238E27FC236}">
                <a16:creationId xmlns:a16="http://schemas.microsoft.com/office/drawing/2014/main" id="{7F45073E-2992-405B-AB05-A3E6ADD2877C}"/>
              </a:ext>
            </a:extLst>
          </p:cNvPr>
          <p:cNvSpPr>
            <a:spLocks noGrp="1"/>
          </p:cNvSpPr>
          <p:nvPr>
            <p:ph type="title"/>
          </p:nvPr>
        </p:nvSpPr>
        <p:spPr>
          <a:xfrm>
            <a:off x="695326" y="1052736"/>
            <a:ext cx="3384549" cy="1008112"/>
          </a:xfrm>
        </p:spPr>
        <p:txBody>
          <a:bodyPr anchor="t"/>
          <a:lstStyle>
            <a:lvl1pPr>
              <a:defRPr>
                <a:solidFill>
                  <a:schemeClr val="bg1"/>
                </a:solidFill>
              </a:defRPr>
            </a:lvl1pPr>
          </a:lstStyle>
          <a:p>
            <a:r>
              <a:rPr lang="en-US"/>
              <a:t>Click to edit Master title style</a:t>
            </a:r>
            <a:endParaRPr lang="en-AU" dirty="0"/>
          </a:p>
        </p:txBody>
      </p:sp>
    </p:spTree>
    <p:extLst>
      <p:ext uri="{BB962C8B-B14F-4D97-AF65-F5344CB8AC3E}">
        <p14:creationId xmlns:p14="http://schemas.microsoft.com/office/powerpoint/2010/main" val="1426045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with Image Half Alt">
    <p:bg>
      <p:bgPr>
        <a:solidFill>
          <a:schemeClr val="accent1"/>
        </a:solidFill>
        <a:effectLst/>
      </p:bgPr>
    </p:bg>
    <p:spTree>
      <p:nvGrpSpPr>
        <p:cNvPr id="1" name=""/>
        <p:cNvGrpSpPr/>
        <p:nvPr/>
      </p:nvGrpSpPr>
      <p:grpSpPr>
        <a:xfrm>
          <a:off x="0" y="0"/>
          <a:ext cx="0" cy="0"/>
          <a:chOff x="0" y="0"/>
          <a:chExt cx="0" cy="0"/>
        </a:xfrm>
      </p:grpSpPr>
      <p:sp>
        <p:nvSpPr>
          <p:cNvPr id="12" name="Picture Placeholder 9">
            <a:extLst>
              <a:ext uri="{FF2B5EF4-FFF2-40B4-BE49-F238E27FC236}">
                <a16:creationId xmlns:a16="http://schemas.microsoft.com/office/drawing/2014/main" id="{8FB0C548-DD10-4ED1-BA05-293A119D2AEB}"/>
              </a:ext>
            </a:extLst>
          </p:cNvPr>
          <p:cNvSpPr>
            <a:spLocks noGrp="1"/>
          </p:cNvSpPr>
          <p:nvPr>
            <p:ph type="pic" sz="quarter" idx="18" hasCustomPrompt="1"/>
          </p:nvPr>
        </p:nvSpPr>
        <p:spPr>
          <a:xfrm>
            <a:off x="6102278" y="-2778"/>
            <a:ext cx="6093632" cy="6860624"/>
          </a:xfrm>
          <a:custGeom>
            <a:avLst/>
            <a:gdLst>
              <a:gd name="connsiteX0" fmla="*/ 0 w 5187576"/>
              <a:gd name="connsiteY0" fmla="*/ 0 h 5919694"/>
              <a:gd name="connsiteX1" fmla="*/ 5187576 w 5187576"/>
              <a:gd name="connsiteY1" fmla="*/ 0 h 5919694"/>
              <a:gd name="connsiteX2" fmla="*/ 5187576 w 5187576"/>
              <a:gd name="connsiteY2" fmla="*/ 5919694 h 5919694"/>
              <a:gd name="connsiteX3" fmla="*/ 0 w 5187576"/>
              <a:gd name="connsiteY3" fmla="*/ 5919694 h 5919694"/>
              <a:gd name="connsiteX4" fmla="*/ 0 w 5187576"/>
              <a:gd name="connsiteY4" fmla="*/ 0 h 5919694"/>
              <a:gd name="connsiteX0" fmla="*/ 5977 w 5193553"/>
              <a:gd name="connsiteY0" fmla="*/ 0 h 5919694"/>
              <a:gd name="connsiteX1" fmla="*/ 5193553 w 5193553"/>
              <a:gd name="connsiteY1" fmla="*/ 0 h 5919694"/>
              <a:gd name="connsiteX2" fmla="*/ 5193553 w 5193553"/>
              <a:gd name="connsiteY2" fmla="*/ 5919694 h 5919694"/>
              <a:gd name="connsiteX3" fmla="*/ 5977 w 5193553"/>
              <a:gd name="connsiteY3" fmla="*/ 5919694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5977 w 5193553"/>
              <a:gd name="connsiteY4" fmla="*/ 5919694 h 5919694"/>
              <a:gd name="connsiteX5" fmla="*/ 0 w 5193553"/>
              <a:gd name="connsiteY5" fmla="*/ 3609788 h 5919694"/>
              <a:gd name="connsiteX6" fmla="*/ 5977 w 5193553"/>
              <a:gd name="connsiteY6"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5977 w 5193553"/>
              <a:gd name="connsiteY4" fmla="*/ 5919694 h 5919694"/>
              <a:gd name="connsiteX5" fmla="*/ 0 w 5193553"/>
              <a:gd name="connsiteY5" fmla="*/ 3609788 h 5919694"/>
              <a:gd name="connsiteX6" fmla="*/ 5977 w 5193553"/>
              <a:gd name="connsiteY6"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0 w 5193553"/>
              <a:gd name="connsiteY4" fmla="*/ 3609788 h 5919694"/>
              <a:gd name="connsiteX5" fmla="*/ 5977 w 5193553"/>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687921 w 5193555"/>
              <a:gd name="connsiteY3" fmla="*/ 5101592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537903 w 5193555"/>
              <a:gd name="connsiteY3" fmla="*/ 5916707 h 5919694"/>
              <a:gd name="connsiteX4" fmla="*/ 2 w 5193555"/>
              <a:gd name="connsiteY4" fmla="*/ 3609788 h 5919694"/>
              <a:gd name="connsiteX5" fmla="*/ 5979 w 5193555"/>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537901 w 5193553"/>
              <a:gd name="connsiteY3" fmla="*/ 5916707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537901 w 5193553"/>
              <a:gd name="connsiteY3" fmla="*/ 5916707 h 5919694"/>
              <a:gd name="connsiteX4" fmla="*/ 0 w 5193553"/>
              <a:gd name="connsiteY4" fmla="*/ 3609788 h 5919694"/>
              <a:gd name="connsiteX5" fmla="*/ 5977 w 5193553"/>
              <a:gd name="connsiteY5" fmla="*/ 0 h 5919694"/>
              <a:gd name="connsiteX0" fmla="*/ 16692 w 5204268"/>
              <a:gd name="connsiteY0" fmla="*/ 0 h 5919694"/>
              <a:gd name="connsiteX1" fmla="*/ 5204268 w 5204268"/>
              <a:gd name="connsiteY1" fmla="*/ 0 h 5919694"/>
              <a:gd name="connsiteX2" fmla="*/ 5204268 w 5204268"/>
              <a:gd name="connsiteY2" fmla="*/ 5919694 h 5919694"/>
              <a:gd name="connsiteX3" fmla="*/ 2548616 w 5204268"/>
              <a:gd name="connsiteY3" fmla="*/ 5916707 h 5919694"/>
              <a:gd name="connsiteX4" fmla="*/ 0 w 5204268"/>
              <a:gd name="connsiteY4" fmla="*/ 3438185 h 5919694"/>
              <a:gd name="connsiteX5" fmla="*/ 16692 w 5204268"/>
              <a:gd name="connsiteY5" fmla="*/ 0 h 5919694"/>
              <a:gd name="connsiteX0" fmla="*/ 16692 w 5204268"/>
              <a:gd name="connsiteY0" fmla="*/ 0 h 5919694"/>
              <a:gd name="connsiteX1" fmla="*/ 5204268 w 5204268"/>
              <a:gd name="connsiteY1" fmla="*/ 0 h 5919694"/>
              <a:gd name="connsiteX2" fmla="*/ 5204268 w 5204268"/>
              <a:gd name="connsiteY2" fmla="*/ 5919694 h 5919694"/>
              <a:gd name="connsiteX3" fmla="*/ 2548616 w 5204268"/>
              <a:gd name="connsiteY3" fmla="*/ 5916707 h 5919694"/>
              <a:gd name="connsiteX4" fmla="*/ 0 w 5204268"/>
              <a:gd name="connsiteY4" fmla="*/ 3438185 h 5919694"/>
              <a:gd name="connsiteX5" fmla="*/ 16692 w 5204268"/>
              <a:gd name="connsiteY5" fmla="*/ 0 h 5919694"/>
              <a:gd name="connsiteX0" fmla="*/ 112 w 5187688"/>
              <a:gd name="connsiteY0" fmla="*/ 0 h 5919694"/>
              <a:gd name="connsiteX1" fmla="*/ 5187688 w 5187688"/>
              <a:gd name="connsiteY1" fmla="*/ 0 h 5919694"/>
              <a:gd name="connsiteX2" fmla="*/ 5187688 w 5187688"/>
              <a:gd name="connsiteY2" fmla="*/ 5919694 h 5919694"/>
              <a:gd name="connsiteX3" fmla="*/ 2532036 w 5187688"/>
              <a:gd name="connsiteY3" fmla="*/ 5916707 h 5919694"/>
              <a:gd name="connsiteX4" fmla="*/ 21520 w 5187688"/>
              <a:gd name="connsiteY4" fmla="*/ 3298360 h 5919694"/>
              <a:gd name="connsiteX5" fmla="*/ 112 w 5187688"/>
              <a:gd name="connsiteY5" fmla="*/ 0 h 5919694"/>
              <a:gd name="connsiteX0" fmla="*/ 2405 w 5189981"/>
              <a:gd name="connsiteY0" fmla="*/ 0 h 5919694"/>
              <a:gd name="connsiteX1" fmla="*/ 5189981 w 5189981"/>
              <a:gd name="connsiteY1" fmla="*/ 0 h 5919694"/>
              <a:gd name="connsiteX2" fmla="*/ 5189981 w 5189981"/>
              <a:gd name="connsiteY2" fmla="*/ 5919694 h 5919694"/>
              <a:gd name="connsiteX3" fmla="*/ 2534329 w 5189981"/>
              <a:gd name="connsiteY3" fmla="*/ 5916707 h 5919694"/>
              <a:gd name="connsiteX4" fmla="*/ 0 w 5189981"/>
              <a:gd name="connsiteY4" fmla="*/ 3164891 h 5919694"/>
              <a:gd name="connsiteX5" fmla="*/ 2405 w 5189981"/>
              <a:gd name="connsiteY5" fmla="*/ 0 h 5919694"/>
              <a:gd name="connsiteX0" fmla="*/ 2532 w 5190108"/>
              <a:gd name="connsiteY0" fmla="*/ 0 h 5919694"/>
              <a:gd name="connsiteX1" fmla="*/ 5190108 w 5190108"/>
              <a:gd name="connsiteY1" fmla="*/ 0 h 5919694"/>
              <a:gd name="connsiteX2" fmla="*/ 5190108 w 5190108"/>
              <a:gd name="connsiteY2" fmla="*/ 5919694 h 5919694"/>
              <a:gd name="connsiteX3" fmla="*/ 2534456 w 5190108"/>
              <a:gd name="connsiteY3" fmla="*/ 5916707 h 5919694"/>
              <a:gd name="connsiteX4" fmla="*/ 127 w 5190108"/>
              <a:gd name="connsiteY4" fmla="*/ 3164891 h 5919694"/>
              <a:gd name="connsiteX5" fmla="*/ 2532 w 5190108"/>
              <a:gd name="connsiteY5" fmla="*/ 0 h 5919694"/>
              <a:gd name="connsiteX0" fmla="*/ 2464 w 5190040"/>
              <a:gd name="connsiteY0" fmla="*/ 0 h 5919694"/>
              <a:gd name="connsiteX1" fmla="*/ 5190040 w 5190040"/>
              <a:gd name="connsiteY1" fmla="*/ 0 h 5919694"/>
              <a:gd name="connsiteX2" fmla="*/ 5190040 w 5190040"/>
              <a:gd name="connsiteY2" fmla="*/ 5919694 h 5919694"/>
              <a:gd name="connsiteX3" fmla="*/ 2534388 w 5190040"/>
              <a:gd name="connsiteY3" fmla="*/ 5916707 h 5919694"/>
              <a:gd name="connsiteX4" fmla="*/ 59 w 5190040"/>
              <a:gd name="connsiteY4" fmla="*/ 3164891 h 5919694"/>
              <a:gd name="connsiteX5" fmla="*/ 2464 w 5190040"/>
              <a:gd name="connsiteY5" fmla="*/ 0 h 5919694"/>
              <a:gd name="connsiteX0" fmla="*/ 2512 w 5190088"/>
              <a:gd name="connsiteY0" fmla="*/ 0 h 5919694"/>
              <a:gd name="connsiteX1" fmla="*/ 5190088 w 5190088"/>
              <a:gd name="connsiteY1" fmla="*/ 0 h 5919694"/>
              <a:gd name="connsiteX2" fmla="*/ 5190088 w 5190088"/>
              <a:gd name="connsiteY2" fmla="*/ 5919694 h 5919694"/>
              <a:gd name="connsiteX3" fmla="*/ 2534436 w 5190088"/>
              <a:gd name="connsiteY3" fmla="*/ 5916707 h 5919694"/>
              <a:gd name="connsiteX4" fmla="*/ 107 w 5190088"/>
              <a:gd name="connsiteY4" fmla="*/ 3164891 h 5919694"/>
              <a:gd name="connsiteX5" fmla="*/ 2512 w 5190088"/>
              <a:gd name="connsiteY5" fmla="*/ 0 h 5919694"/>
              <a:gd name="connsiteX0" fmla="*/ 2406 w 5189982"/>
              <a:gd name="connsiteY0" fmla="*/ 0 h 5919694"/>
              <a:gd name="connsiteX1" fmla="*/ 5189982 w 5189982"/>
              <a:gd name="connsiteY1" fmla="*/ 0 h 5919694"/>
              <a:gd name="connsiteX2" fmla="*/ 5189982 w 5189982"/>
              <a:gd name="connsiteY2" fmla="*/ 5919694 h 5919694"/>
              <a:gd name="connsiteX3" fmla="*/ 2534330 w 5189982"/>
              <a:gd name="connsiteY3" fmla="*/ 5916707 h 5919694"/>
              <a:gd name="connsiteX4" fmla="*/ 1 w 5189982"/>
              <a:gd name="connsiteY4" fmla="*/ 3164891 h 5919694"/>
              <a:gd name="connsiteX5" fmla="*/ 2406 w 5189982"/>
              <a:gd name="connsiteY5" fmla="*/ 0 h 5919694"/>
              <a:gd name="connsiteX0" fmla="*/ 216 w 5198678"/>
              <a:gd name="connsiteY0" fmla="*/ 333321 h 5919694"/>
              <a:gd name="connsiteX1" fmla="*/ 5198678 w 5198678"/>
              <a:gd name="connsiteY1" fmla="*/ 0 h 5919694"/>
              <a:gd name="connsiteX2" fmla="*/ 5198678 w 5198678"/>
              <a:gd name="connsiteY2" fmla="*/ 5919694 h 5919694"/>
              <a:gd name="connsiteX3" fmla="*/ 2543026 w 5198678"/>
              <a:gd name="connsiteY3" fmla="*/ 5916707 h 5919694"/>
              <a:gd name="connsiteX4" fmla="*/ 8697 w 5198678"/>
              <a:gd name="connsiteY4" fmla="*/ 3164891 h 5919694"/>
              <a:gd name="connsiteX5" fmla="*/ 216 w 5198678"/>
              <a:gd name="connsiteY5" fmla="*/ 333321 h 5919694"/>
              <a:gd name="connsiteX0" fmla="*/ 216 w 5198678"/>
              <a:gd name="connsiteY0" fmla="*/ 0 h 5586373"/>
              <a:gd name="connsiteX1" fmla="*/ 5198678 w 5198678"/>
              <a:gd name="connsiteY1" fmla="*/ 28985 h 5586373"/>
              <a:gd name="connsiteX2" fmla="*/ 5198678 w 5198678"/>
              <a:gd name="connsiteY2" fmla="*/ 5586373 h 5586373"/>
              <a:gd name="connsiteX3" fmla="*/ 2543026 w 5198678"/>
              <a:gd name="connsiteY3" fmla="*/ 5583386 h 5586373"/>
              <a:gd name="connsiteX4" fmla="*/ 8697 w 5198678"/>
              <a:gd name="connsiteY4" fmla="*/ 2831570 h 5586373"/>
              <a:gd name="connsiteX5" fmla="*/ 216 w 5198678"/>
              <a:gd name="connsiteY5" fmla="*/ 0 h 5586373"/>
              <a:gd name="connsiteX0" fmla="*/ 216 w 5198678"/>
              <a:gd name="connsiteY0" fmla="*/ 0 h 5571881"/>
              <a:gd name="connsiteX1" fmla="*/ 5198678 w 5198678"/>
              <a:gd name="connsiteY1" fmla="*/ 14493 h 5571881"/>
              <a:gd name="connsiteX2" fmla="*/ 5198678 w 5198678"/>
              <a:gd name="connsiteY2" fmla="*/ 5571881 h 5571881"/>
              <a:gd name="connsiteX3" fmla="*/ 2543026 w 5198678"/>
              <a:gd name="connsiteY3" fmla="*/ 5568894 h 5571881"/>
              <a:gd name="connsiteX4" fmla="*/ 8697 w 5198678"/>
              <a:gd name="connsiteY4" fmla="*/ 2817078 h 5571881"/>
              <a:gd name="connsiteX5" fmla="*/ 216 w 5198678"/>
              <a:gd name="connsiteY5" fmla="*/ 0 h 5571881"/>
              <a:gd name="connsiteX0" fmla="*/ 216 w 5198678"/>
              <a:gd name="connsiteY0" fmla="*/ 15941 h 5587822"/>
              <a:gd name="connsiteX1" fmla="*/ 5198678 w 5198678"/>
              <a:gd name="connsiteY1" fmla="*/ 0 h 5587822"/>
              <a:gd name="connsiteX2" fmla="*/ 5198678 w 5198678"/>
              <a:gd name="connsiteY2" fmla="*/ 5587822 h 5587822"/>
              <a:gd name="connsiteX3" fmla="*/ 2543026 w 5198678"/>
              <a:gd name="connsiteY3" fmla="*/ 5584835 h 5587822"/>
              <a:gd name="connsiteX4" fmla="*/ 8697 w 5198678"/>
              <a:gd name="connsiteY4" fmla="*/ 2833019 h 5587822"/>
              <a:gd name="connsiteX5" fmla="*/ 216 w 5198678"/>
              <a:gd name="connsiteY5" fmla="*/ 15941 h 5587822"/>
              <a:gd name="connsiteX0" fmla="*/ 216 w 5198678"/>
              <a:gd name="connsiteY0" fmla="*/ 629 h 5587822"/>
              <a:gd name="connsiteX1" fmla="*/ 5198678 w 5198678"/>
              <a:gd name="connsiteY1" fmla="*/ 0 h 5587822"/>
              <a:gd name="connsiteX2" fmla="*/ 5198678 w 5198678"/>
              <a:gd name="connsiteY2" fmla="*/ 5587822 h 5587822"/>
              <a:gd name="connsiteX3" fmla="*/ 2543026 w 5198678"/>
              <a:gd name="connsiteY3" fmla="*/ 5584835 h 5587822"/>
              <a:gd name="connsiteX4" fmla="*/ 8697 w 5198678"/>
              <a:gd name="connsiteY4" fmla="*/ 2833019 h 5587822"/>
              <a:gd name="connsiteX5" fmla="*/ 216 w 5198678"/>
              <a:gd name="connsiteY5" fmla="*/ 629 h 5587822"/>
              <a:gd name="connsiteX0" fmla="*/ 454 w 5198916"/>
              <a:gd name="connsiteY0" fmla="*/ 629 h 5587822"/>
              <a:gd name="connsiteX1" fmla="*/ 5198916 w 5198916"/>
              <a:gd name="connsiteY1" fmla="*/ 0 h 5587822"/>
              <a:gd name="connsiteX2" fmla="*/ 5198916 w 5198916"/>
              <a:gd name="connsiteY2" fmla="*/ 5587822 h 5587822"/>
              <a:gd name="connsiteX3" fmla="*/ 2543264 w 5198916"/>
              <a:gd name="connsiteY3" fmla="*/ 5584835 h 5587822"/>
              <a:gd name="connsiteX4" fmla="*/ 1791 w 5198916"/>
              <a:gd name="connsiteY4" fmla="*/ 3144946 h 5587822"/>
              <a:gd name="connsiteX5" fmla="*/ 454 w 5198916"/>
              <a:gd name="connsiteY5" fmla="*/ 629 h 5587822"/>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4083303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4089175"/>
              <a:gd name="connsiteY0" fmla="*/ 629 h 5595711"/>
              <a:gd name="connsiteX1" fmla="*/ 4083303 w 4089175"/>
              <a:gd name="connsiteY1" fmla="*/ 0 h 5595711"/>
              <a:gd name="connsiteX2" fmla="*/ 4089175 w 4089175"/>
              <a:gd name="connsiteY2" fmla="*/ 5595711 h 5595711"/>
              <a:gd name="connsiteX3" fmla="*/ 1718207 w 4089175"/>
              <a:gd name="connsiteY3" fmla="*/ 5593381 h 5595711"/>
              <a:gd name="connsiteX4" fmla="*/ 1791 w 4089175"/>
              <a:gd name="connsiteY4" fmla="*/ 3144946 h 5595711"/>
              <a:gd name="connsiteX5" fmla="*/ 454 w 4089175"/>
              <a:gd name="connsiteY5" fmla="*/ 629 h 5595711"/>
              <a:gd name="connsiteX0" fmla="*/ 454 w 4083340"/>
              <a:gd name="connsiteY0" fmla="*/ 629 h 5593381"/>
              <a:gd name="connsiteX1" fmla="*/ 4083303 w 4083340"/>
              <a:gd name="connsiteY1" fmla="*/ 0 h 5593381"/>
              <a:gd name="connsiteX2" fmla="*/ 4012844 w 4083340"/>
              <a:gd name="connsiteY2" fmla="*/ 5591438 h 5593381"/>
              <a:gd name="connsiteX3" fmla="*/ 1718207 w 4083340"/>
              <a:gd name="connsiteY3" fmla="*/ 5593381 h 5593381"/>
              <a:gd name="connsiteX4" fmla="*/ 1791 w 4083340"/>
              <a:gd name="connsiteY4" fmla="*/ 3144946 h 5593381"/>
              <a:gd name="connsiteX5" fmla="*/ 454 w 4083340"/>
              <a:gd name="connsiteY5" fmla="*/ 629 h 5593381"/>
              <a:gd name="connsiteX0" fmla="*/ 454 w 4083459"/>
              <a:gd name="connsiteY0" fmla="*/ 629 h 5593381"/>
              <a:gd name="connsiteX1" fmla="*/ 4083303 w 4083459"/>
              <a:gd name="connsiteY1" fmla="*/ 0 h 5593381"/>
              <a:gd name="connsiteX2" fmla="*/ 4070093 w 4083459"/>
              <a:gd name="connsiteY2" fmla="*/ 5591439 h 5593381"/>
              <a:gd name="connsiteX3" fmla="*/ 1718207 w 4083459"/>
              <a:gd name="connsiteY3" fmla="*/ 5593381 h 5593381"/>
              <a:gd name="connsiteX4" fmla="*/ 1791 w 4083459"/>
              <a:gd name="connsiteY4" fmla="*/ 3144946 h 5593381"/>
              <a:gd name="connsiteX5" fmla="*/ 454 w 4083459"/>
              <a:gd name="connsiteY5" fmla="*/ 629 h 5593381"/>
              <a:gd name="connsiteX0" fmla="*/ 454 w 4071095"/>
              <a:gd name="connsiteY0" fmla="*/ 0 h 5592752"/>
              <a:gd name="connsiteX1" fmla="*/ 4070582 w 4071095"/>
              <a:gd name="connsiteY1" fmla="*/ 3644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0 h 5592752"/>
              <a:gd name="connsiteX1" fmla="*/ 4070582 w 4071095"/>
              <a:gd name="connsiteY1" fmla="*/ 3644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10030 h 5602782"/>
              <a:gd name="connsiteX1" fmla="*/ 4070582 w 4071095"/>
              <a:gd name="connsiteY1" fmla="*/ 0 h 5602782"/>
              <a:gd name="connsiteX2" fmla="*/ 4070093 w 4071095"/>
              <a:gd name="connsiteY2" fmla="*/ 5600840 h 5602782"/>
              <a:gd name="connsiteX3" fmla="*/ 1718207 w 4071095"/>
              <a:gd name="connsiteY3" fmla="*/ 5602782 h 5602782"/>
              <a:gd name="connsiteX4" fmla="*/ 1791 w 4071095"/>
              <a:gd name="connsiteY4" fmla="*/ 3154347 h 5602782"/>
              <a:gd name="connsiteX5" fmla="*/ 454 w 4071095"/>
              <a:gd name="connsiteY5" fmla="*/ 10030 h 5602782"/>
              <a:gd name="connsiteX0" fmla="*/ 454 w 4070093"/>
              <a:gd name="connsiteY0" fmla="*/ 0 h 5592752"/>
              <a:gd name="connsiteX1" fmla="*/ 3943363 w 4070093"/>
              <a:gd name="connsiteY1" fmla="*/ 324970 h 5592752"/>
              <a:gd name="connsiteX2" fmla="*/ 4070093 w 4070093"/>
              <a:gd name="connsiteY2" fmla="*/ 5590810 h 5592752"/>
              <a:gd name="connsiteX3" fmla="*/ 1718207 w 4070093"/>
              <a:gd name="connsiteY3" fmla="*/ 5592752 h 5592752"/>
              <a:gd name="connsiteX4" fmla="*/ 1791 w 4070093"/>
              <a:gd name="connsiteY4" fmla="*/ 3144317 h 5592752"/>
              <a:gd name="connsiteX5" fmla="*/ 454 w 4070093"/>
              <a:gd name="connsiteY5" fmla="*/ 0 h 5592752"/>
              <a:gd name="connsiteX0" fmla="*/ 454 w 4071095"/>
              <a:gd name="connsiteY0" fmla="*/ 0 h 5592752"/>
              <a:gd name="connsiteX1" fmla="*/ 4070582 w 4071095"/>
              <a:gd name="connsiteY1" fmla="*/ 3644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0 h 5592752"/>
              <a:gd name="connsiteX1" fmla="*/ 4070582 w 4071095"/>
              <a:gd name="connsiteY1" fmla="*/ 3644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0 h 5592752"/>
              <a:gd name="connsiteX1" fmla="*/ 4070582 w 4071095"/>
              <a:gd name="connsiteY1" fmla="*/ 10480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0 h 5592752"/>
              <a:gd name="connsiteX1" fmla="*/ 4070582 w 4071095"/>
              <a:gd name="connsiteY1" fmla="*/ 51501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10030 h 5602782"/>
              <a:gd name="connsiteX1" fmla="*/ 4070582 w 4071095"/>
              <a:gd name="connsiteY1" fmla="*/ 0 h 5602782"/>
              <a:gd name="connsiteX2" fmla="*/ 4070093 w 4071095"/>
              <a:gd name="connsiteY2" fmla="*/ 5600840 h 5602782"/>
              <a:gd name="connsiteX3" fmla="*/ 1718207 w 4071095"/>
              <a:gd name="connsiteY3" fmla="*/ 5602782 h 5602782"/>
              <a:gd name="connsiteX4" fmla="*/ 1791 w 4071095"/>
              <a:gd name="connsiteY4" fmla="*/ 3154347 h 5602782"/>
              <a:gd name="connsiteX5" fmla="*/ 454 w 4071095"/>
              <a:gd name="connsiteY5" fmla="*/ 10030 h 5602782"/>
              <a:gd name="connsiteX0" fmla="*/ 14049 w 4069424"/>
              <a:gd name="connsiteY0" fmla="*/ 174112 h 5602782"/>
              <a:gd name="connsiteX1" fmla="*/ 4068911 w 4069424"/>
              <a:gd name="connsiteY1" fmla="*/ 0 h 5602782"/>
              <a:gd name="connsiteX2" fmla="*/ 4068422 w 4069424"/>
              <a:gd name="connsiteY2" fmla="*/ 5600840 h 5602782"/>
              <a:gd name="connsiteX3" fmla="*/ 1716536 w 4069424"/>
              <a:gd name="connsiteY3" fmla="*/ 5602782 h 5602782"/>
              <a:gd name="connsiteX4" fmla="*/ 120 w 4069424"/>
              <a:gd name="connsiteY4" fmla="*/ 3154347 h 5602782"/>
              <a:gd name="connsiteX5" fmla="*/ 14049 w 4069424"/>
              <a:gd name="connsiteY5" fmla="*/ 174112 h 5602782"/>
              <a:gd name="connsiteX0" fmla="*/ 454 w 4071095"/>
              <a:gd name="connsiteY0" fmla="*/ 10030 h 5602782"/>
              <a:gd name="connsiteX1" fmla="*/ 4070582 w 4071095"/>
              <a:gd name="connsiteY1" fmla="*/ 0 h 5602782"/>
              <a:gd name="connsiteX2" fmla="*/ 4070093 w 4071095"/>
              <a:gd name="connsiteY2" fmla="*/ 5600840 h 5602782"/>
              <a:gd name="connsiteX3" fmla="*/ 1718207 w 4071095"/>
              <a:gd name="connsiteY3" fmla="*/ 5602782 h 5602782"/>
              <a:gd name="connsiteX4" fmla="*/ 1791 w 4071095"/>
              <a:gd name="connsiteY4" fmla="*/ 3154347 h 5602782"/>
              <a:gd name="connsiteX5" fmla="*/ 454 w 4071095"/>
              <a:gd name="connsiteY5" fmla="*/ 10030 h 5602782"/>
              <a:gd name="connsiteX0" fmla="*/ 454 w 4070093"/>
              <a:gd name="connsiteY0" fmla="*/ 0 h 5592752"/>
              <a:gd name="connsiteX1" fmla="*/ 4065493 w 4070093"/>
              <a:gd name="connsiteY1" fmla="*/ 51501 h 5592752"/>
              <a:gd name="connsiteX2" fmla="*/ 4070093 w 4070093"/>
              <a:gd name="connsiteY2" fmla="*/ 5590810 h 5592752"/>
              <a:gd name="connsiteX3" fmla="*/ 1718207 w 4070093"/>
              <a:gd name="connsiteY3" fmla="*/ 5592752 h 5592752"/>
              <a:gd name="connsiteX4" fmla="*/ 1791 w 4070093"/>
              <a:gd name="connsiteY4" fmla="*/ 3144317 h 5592752"/>
              <a:gd name="connsiteX5" fmla="*/ 454 w 4070093"/>
              <a:gd name="connsiteY5" fmla="*/ 0 h 5592752"/>
              <a:gd name="connsiteX0" fmla="*/ 454 w 4071095"/>
              <a:gd name="connsiteY0" fmla="*/ 0 h 5592752"/>
              <a:gd name="connsiteX1" fmla="*/ 4070582 w 4071095"/>
              <a:gd name="connsiteY1" fmla="*/ 3644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0 h 5592752"/>
              <a:gd name="connsiteX1" fmla="*/ 4070582 w 4071095"/>
              <a:gd name="connsiteY1" fmla="*/ 9341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4333 h 5597085"/>
              <a:gd name="connsiteX1" fmla="*/ 4070582 w 4071095"/>
              <a:gd name="connsiteY1" fmla="*/ 0 h 5597085"/>
              <a:gd name="connsiteX2" fmla="*/ 4070093 w 4071095"/>
              <a:gd name="connsiteY2" fmla="*/ 5595143 h 5597085"/>
              <a:gd name="connsiteX3" fmla="*/ 1718207 w 4071095"/>
              <a:gd name="connsiteY3" fmla="*/ 5597085 h 5597085"/>
              <a:gd name="connsiteX4" fmla="*/ 1791 w 4071095"/>
              <a:gd name="connsiteY4" fmla="*/ 3148650 h 5597085"/>
              <a:gd name="connsiteX5" fmla="*/ 454 w 4071095"/>
              <a:gd name="connsiteY5" fmla="*/ 4333 h 5597085"/>
              <a:gd name="connsiteX0" fmla="*/ 454 w 4070093"/>
              <a:gd name="connsiteY0" fmla="*/ 562667 h 6155419"/>
              <a:gd name="connsiteX1" fmla="*/ 4062101 w 4070093"/>
              <a:gd name="connsiteY1" fmla="*/ 0 h 6155419"/>
              <a:gd name="connsiteX2" fmla="*/ 4070093 w 4070093"/>
              <a:gd name="connsiteY2" fmla="*/ 6153477 h 6155419"/>
              <a:gd name="connsiteX3" fmla="*/ 1718207 w 4070093"/>
              <a:gd name="connsiteY3" fmla="*/ 6155419 h 6155419"/>
              <a:gd name="connsiteX4" fmla="*/ 1791 w 4070093"/>
              <a:gd name="connsiteY4" fmla="*/ 3706984 h 6155419"/>
              <a:gd name="connsiteX5" fmla="*/ 454 w 4070093"/>
              <a:gd name="connsiteY5" fmla="*/ 562667 h 6155419"/>
              <a:gd name="connsiteX0" fmla="*/ 7264 w 4068422"/>
              <a:gd name="connsiteY0" fmla="*/ 15728 h 6155419"/>
              <a:gd name="connsiteX1" fmla="*/ 4060430 w 4068422"/>
              <a:gd name="connsiteY1" fmla="*/ 0 h 6155419"/>
              <a:gd name="connsiteX2" fmla="*/ 4068422 w 4068422"/>
              <a:gd name="connsiteY2" fmla="*/ 6153477 h 6155419"/>
              <a:gd name="connsiteX3" fmla="*/ 1716536 w 4068422"/>
              <a:gd name="connsiteY3" fmla="*/ 6155419 h 6155419"/>
              <a:gd name="connsiteX4" fmla="*/ 120 w 4068422"/>
              <a:gd name="connsiteY4" fmla="*/ 3706984 h 6155419"/>
              <a:gd name="connsiteX5" fmla="*/ 7264 w 4068422"/>
              <a:gd name="connsiteY5" fmla="*/ 15728 h 6155419"/>
              <a:gd name="connsiteX0" fmla="*/ 7264 w 4069425"/>
              <a:gd name="connsiteY0" fmla="*/ 15728 h 6155419"/>
              <a:gd name="connsiteX1" fmla="*/ 4068912 w 4069425"/>
              <a:gd name="connsiteY1" fmla="*/ 0 h 6155419"/>
              <a:gd name="connsiteX2" fmla="*/ 4068422 w 4069425"/>
              <a:gd name="connsiteY2" fmla="*/ 6153477 h 6155419"/>
              <a:gd name="connsiteX3" fmla="*/ 1716536 w 4069425"/>
              <a:gd name="connsiteY3" fmla="*/ 6155419 h 6155419"/>
              <a:gd name="connsiteX4" fmla="*/ 120 w 4069425"/>
              <a:gd name="connsiteY4" fmla="*/ 3706984 h 6155419"/>
              <a:gd name="connsiteX5" fmla="*/ 7264 w 4069425"/>
              <a:gd name="connsiteY5" fmla="*/ 15728 h 6155419"/>
              <a:gd name="connsiteX0" fmla="*/ 3023 w 4069425"/>
              <a:gd name="connsiteY0" fmla="*/ 4334 h 6155419"/>
              <a:gd name="connsiteX1" fmla="*/ 4068912 w 4069425"/>
              <a:gd name="connsiteY1" fmla="*/ 0 h 6155419"/>
              <a:gd name="connsiteX2" fmla="*/ 4068422 w 4069425"/>
              <a:gd name="connsiteY2" fmla="*/ 6153477 h 6155419"/>
              <a:gd name="connsiteX3" fmla="*/ 1716536 w 4069425"/>
              <a:gd name="connsiteY3" fmla="*/ 6155419 h 6155419"/>
              <a:gd name="connsiteX4" fmla="*/ 120 w 4069425"/>
              <a:gd name="connsiteY4" fmla="*/ 3706984 h 6155419"/>
              <a:gd name="connsiteX5" fmla="*/ 3023 w 4069425"/>
              <a:gd name="connsiteY5" fmla="*/ 4334 h 6155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69425" h="6155419">
                <a:moveTo>
                  <a:pt x="3023" y="4334"/>
                </a:moveTo>
                <a:lnTo>
                  <a:pt x="4068912" y="0"/>
                </a:lnTo>
                <a:cubicBezTo>
                  <a:pt x="4070869" y="1865237"/>
                  <a:pt x="4066465" y="4288240"/>
                  <a:pt x="4068422" y="6153477"/>
                </a:cubicBezTo>
                <a:lnTo>
                  <a:pt x="1716536" y="6155419"/>
                </a:lnTo>
                <a:cubicBezTo>
                  <a:pt x="687422" y="5845287"/>
                  <a:pt x="-10492" y="4560655"/>
                  <a:pt x="120" y="3706984"/>
                </a:cubicBezTo>
                <a:cubicBezTo>
                  <a:pt x="2112" y="2503721"/>
                  <a:pt x="1031" y="1207597"/>
                  <a:pt x="3023" y="4334"/>
                </a:cubicBezTo>
                <a:close/>
              </a:path>
            </a:pathLst>
          </a:custGeom>
          <a:solidFill>
            <a:schemeClr val="bg2"/>
          </a:solidFill>
        </p:spPr>
        <p:txBody>
          <a:bodyPr anchor="ctr"/>
          <a:lstStyle>
            <a:lvl1pPr algn="ctr">
              <a:defRPr sz="1200"/>
            </a:lvl1pPr>
          </a:lstStyle>
          <a:p>
            <a:r>
              <a:rPr lang="en-AU" dirty="0"/>
              <a:t> Click icon to insert picture</a:t>
            </a:r>
          </a:p>
          <a:p>
            <a:endParaRPr lang="en-AU" dirty="0"/>
          </a:p>
        </p:txBody>
      </p:sp>
      <p:sp>
        <p:nvSpPr>
          <p:cNvPr id="3" name="Footer Placeholder 2">
            <a:extLst>
              <a:ext uri="{FF2B5EF4-FFF2-40B4-BE49-F238E27FC236}">
                <a16:creationId xmlns:a16="http://schemas.microsoft.com/office/drawing/2014/main" id="{BE05E8E5-FC3F-4B02-8560-314161E65934}"/>
              </a:ext>
            </a:extLst>
          </p:cNvPr>
          <p:cNvSpPr>
            <a:spLocks noGrp="1"/>
          </p:cNvSpPr>
          <p:nvPr>
            <p:ph type="ftr" sz="quarter" idx="10"/>
          </p:nvPr>
        </p:nvSpPr>
        <p:spPr/>
        <p:txBody>
          <a:bodyPr/>
          <a:lstStyle>
            <a:lvl1pPr>
              <a:defRPr b="0">
                <a:solidFill>
                  <a:schemeClr val="bg1"/>
                </a:solidFill>
              </a:defRPr>
            </a:lvl1pPr>
          </a:lstStyle>
          <a:p>
            <a:r>
              <a:rPr lang="en-AU"/>
              <a:t>[Presentation Title] | [Date]</a:t>
            </a:r>
            <a:endParaRPr lang="en-AU" dirty="0"/>
          </a:p>
        </p:txBody>
      </p:sp>
      <p:sp>
        <p:nvSpPr>
          <p:cNvPr id="4" name="Slide Number Placeholder 3">
            <a:extLst>
              <a:ext uri="{FF2B5EF4-FFF2-40B4-BE49-F238E27FC236}">
                <a16:creationId xmlns:a16="http://schemas.microsoft.com/office/drawing/2014/main" id="{5B783E44-C534-44A2-8F6E-F9372FE5C6E2}"/>
              </a:ext>
            </a:extLst>
          </p:cNvPr>
          <p:cNvSpPr>
            <a:spLocks noGrp="1"/>
          </p:cNvSpPr>
          <p:nvPr>
            <p:ph type="sldNum" sz="quarter" idx="11"/>
          </p:nvPr>
        </p:nvSpPr>
        <p:spPr/>
        <p:txBody>
          <a:bodyPr/>
          <a:lstStyle/>
          <a:p>
            <a:fld id="{E917DE0E-AFB1-41FD-BC35-27DB61CA125F}" type="slidenum">
              <a:rPr lang="en-AU" smtClean="0"/>
              <a:pPr/>
              <a:t>‹#›</a:t>
            </a:fld>
            <a:endParaRPr lang="en-AU" dirty="0"/>
          </a:p>
        </p:txBody>
      </p:sp>
      <p:sp>
        <p:nvSpPr>
          <p:cNvPr id="5" name="Date Placeholder 4">
            <a:extLst>
              <a:ext uri="{FF2B5EF4-FFF2-40B4-BE49-F238E27FC236}">
                <a16:creationId xmlns:a16="http://schemas.microsoft.com/office/drawing/2014/main" id="{26E4E8D8-7819-4122-838F-7CED981EC3B0}"/>
              </a:ext>
            </a:extLst>
          </p:cNvPr>
          <p:cNvSpPr>
            <a:spLocks noGrp="1"/>
          </p:cNvSpPr>
          <p:nvPr>
            <p:ph type="dt" sz="half" idx="16"/>
          </p:nvPr>
        </p:nvSpPr>
        <p:spPr>
          <a:xfrm>
            <a:off x="695325" y="151136"/>
            <a:ext cx="2376000" cy="241200"/>
          </a:xfrm>
          <a:prstGeom prst="rect">
            <a:avLst/>
          </a:prstGeom>
        </p:spPr>
        <p:txBody>
          <a:bodyPr/>
          <a:lstStyle/>
          <a:p>
            <a:pPr algn="l"/>
            <a:r>
              <a:rPr lang="en-US"/>
              <a:t>[Entity Name]</a:t>
            </a:r>
            <a:endParaRPr lang="en-AU" dirty="0"/>
          </a:p>
        </p:txBody>
      </p:sp>
      <p:sp>
        <p:nvSpPr>
          <p:cNvPr id="11" name="Text Placeholder 5">
            <a:extLst>
              <a:ext uri="{FF2B5EF4-FFF2-40B4-BE49-F238E27FC236}">
                <a16:creationId xmlns:a16="http://schemas.microsoft.com/office/drawing/2014/main" id="{8E5BD460-2E08-418B-9ED2-FED7577890AA}"/>
              </a:ext>
            </a:extLst>
          </p:cNvPr>
          <p:cNvSpPr>
            <a:spLocks noGrp="1"/>
          </p:cNvSpPr>
          <p:nvPr>
            <p:ph type="body" sz="quarter" idx="17" hasCustomPrompt="1"/>
          </p:nvPr>
        </p:nvSpPr>
        <p:spPr>
          <a:xfrm>
            <a:off x="4400550" y="6524625"/>
            <a:ext cx="3384667" cy="241300"/>
          </a:xfrm>
        </p:spPr>
        <p:txBody>
          <a:bodyPr anchor="ctr">
            <a:normAutofit/>
          </a:bodyPr>
          <a:lstStyle>
            <a:lvl1pPr algn="ctr">
              <a:defRPr sz="1000" b="1">
                <a:solidFill>
                  <a:schemeClr val="bg1"/>
                </a:solidFill>
              </a:defRPr>
            </a:lvl1pPr>
          </a:lstStyle>
          <a:p>
            <a:pPr lvl="0"/>
            <a:r>
              <a:rPr lang="en-US" dirty="0"/>
              <a:t>#[Hashtag text]</a:t>
            </a:r>
          </a:p>
        </p:txBody>
      </p:sp>
      <p:sp>
        <p:nvSpPr>
          <p:cNvPr id="10" name="Text Placeholder 5">
            <a:extLst>
              <a:ext uri="{FF2B5EF4-FFF2-40B4-BE49-F238E27FC236}">
                <a16:creationId xmlns:a16="http://schemas.microsoft.com/office/drawing/2014/main" id="{D06BD81E-48A0-488B-B875-7D993A64CC4D}"/>
              </a:ext>
            </a:extLst>
          </p:cNvPr>
          <p:cNvSpPr>
            <a:spLocks noGrp="1"/>
          </p:cNvSpPr>
          <p:nvPr>
            <p:ph type="body" sz="quarter" idx="13"/>
          </p:nvPr>
        </p:nvSpPr>
        <p:spPr>
          <a:xfrm>
            <a:off x="695325" y="1700213"/>
            <a:ext cx="5208587" cy="4598075"/>
          </a:xfrm>
          <a:prstGeom prst="rect">
            <a:avLst/>
          </a:prstGeom>
        </p:spPr>
        <p:txBody>
          <a:bodyPr/>
          <a:lstStyle>
            <a:lvl1pPr>
              <a:buNone/>
              <a:defRPr lang="en-US" dirty="0">
                <a:solidFill>
                  <a:schemeClr val="bg1"/>
                </a:solidFill>
              </a:defRPr>
            </a:lvl1pPr>
            <a:lvl2pPr>
              <a:buClr>
                <a:schemeClr val="bg1"/>
              </a:buClr>
              <a:defRPr lang="en-US" dirty="0">
                <a:solidFill>
                  <a:schemeClr val="bg1"/>
                </a:solidFill>
              </a:defRPr>
            </a:lvl2pPr>
            <a:lvl3pPr>
              <a:buClr>
                <a:schemeClr val="bg1"/>
              </a:buClr>
              <a:defRPr lang="en-US" dirty="0">
                <a:solidFill>
                  <a:schemeClr val="bg1"/>
                </a:solidFill>
              </a:defRPr>
            </a:lvl3pPr>
            <a:lvl4pPr>
              <a:defRPr lang="en-US" dirty="0">
                <a:solidFill>
                  <a:schemeClr val="bg1"/>
                </a:solidFill>
              </a:defRPr>
            </a:lvl4pPr>
            <a:lvl5pPr>
              <a:defRPr lang="en-US" dirty="0">
                <a:solidFill>
                  <a:schemeClr val="bg1"/>
                </a:solidFill>
              </a:defRPr>
            </a:lvl5pPr>
            <a:lvl6pPr>
              <a:defRPr lang="en-AU" dirty="0">
                <a:solidFill>
                  <a:schemeClr val="bg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4" name="TextBox 13">
            <a:extLst>
              <a:ext uri="{FF2B5EF4-FFF2-40B4-BE49-F238E27FC236}">
                <a16:creationId xmlns:a16="http://schemas.microsoft.com/office/drawing/2014/main" id="{54B152F0-B857-4837-AD26-E55058B68A12}"/>
              </a:ext>
            </a:extLst>
          </p:cNvPr>
          <p:cNvSpPr txBox="1"/>
          <p:nvPr userDrawn="1"/>
        </p:nvSpPr>
        <p:spPr>
          <a:xfrm>
            <a:off x="1" y="-1053499"/>
            <a:ext cx="7632171" cy="954107"/>
          </a:xfrm>
          <a:prstGeom prst="rect">
            <a:avLst/>
          </a:prstGeom>
          <a:solidFill>
            <a:schemeClr val="accent1"/>
          </a:solidFill>
        </p:spPr>
        <p:txBody>
          <a:bodyPr wrap="square" rtlCol="0">
            <a:spAutoFit/>
          </a:bodyPr>
          <a:lstStyle/>
          <a:p>
            <a:r>
              <a:rPr lang="en-AU" sz="1400" dirty="0">
                <a:solidFill>
                  <a:schemeClr val="bg1"/>
                </a:solidFill>
              </a:rPr>
              <a:t>For this slide design, you can change the background colour</a:t>
            </a:r>
          </a:p>
          <a:p>
            <a:r>
              <a:rPr lang="en-AU" sz="1400" dirty="0">
                <a:solidFill>
                  <a:schemeClr val="bg1"/>
                </a:solidFill>
              </a:rPr>
              <a:t>by right-clicking somewhere on the slide, not in a content placeholder.</a:t>
            </a:r>
          </a:p>
          <a:p>
            <a:r>
              <a:rPr lang="en-US" sz="1400" dirty="0">
                <a:solidFill>
                  <a:schemeClr val="bg1"/>
                </a:solidFill>
              </a:rPr>
              <a:t>‘Format Background</a:t>
            </a:r>
          </a:p>
          <a:p>
            <a:r>
              <a:rPr lang="en-US" sz="1400" dirty="0">
                <a:solidFill>
                  <a:schemeClr val="bg1"/>
                </a:solidFill>
              </a:rPr>
              <a:t>Under the ‘Fill’ menu, ‘change ‘Solid fill’ to a </a:t>
            </a:r>
            <a:r>
              <a:rPr lang="en-US" sz="1400" dirty="0" err="1">
                <a:solidFill>
                  <a:schemeClr val="bg1"/>
                </a:solidFill>
              </a:rPr>
              <a:t>colour</a:t>
            </a:r>
            <a:r>
              <a:rPr lang="en-US" sz="1400" dirty="0">
                <a:solidFill>
                  <a:schemeClr val="bg1"/>
                </a:solidFill>
              </a:rPr>
              <a:t> from the palette</a:t>
            </a:r>
            <a:endParaRPr lang="en-AU" sz="1400" dirty="0">
              <a:solidFill>
                <a:schemeClr val="bg1"/>
              </a:solidFill>
            </a:endParaRPr>
          </a:p>
        </p:txBody>
      </p:sp>
      <p:sp>
        <p:nvSpPr>
          <p:cNvPr id="13" name="Title 1">
            <a:extLst>
              <a:ext uri="{FF2B5EF4-FFF2-40B4-BE49-F238E27FC236}">
                <a16:creationId xmlns:a16="http://schemas.microsoft.com/office/drawing/2014/main" id="{407296C6-F9EC-4B3A-9119-76D6C67094A9}"/>
              </a:ext>
            </a:extLst>
          </p:cNvPr>
          <p:cNvSpPr>
            <a:spLocks noGrp="1"/>
          </p:cNvSpPr>
          <p:nvPr>
            <p:ph type="title"/>
          </p:nvPr>
        </p:nvSpPr>
        <p:spPr>
          <a:xfrm>
            <a:off x="695326" y="1052736"/>
            <a:ext cx="5208586" cy="468000"/>
          </a:xfrm>
        </p:spPr>
        <p:txBody>
          <a:bodyPr anchor="t"/>
          <a:lstStyle>
            <a:lvl1pPr>
              <a:defRPr>
                <a:solidFill>
                  <a:schemeClr val="bg1"/>
                </a:solidFill>
              </a:defRPr>
            </a:lvl1pPr>
          </a:lstStyle>
          <a:p>
            <a:r>
              <a:rPr lang="en-US"/>
              <a:t>Click to edit Master title style</a:t>
            </a:r>
            <a:endParaRPr lang="en-AU" dirty="0"/>
          </a:p>
        </p:txBody>
      </p:sp>
    </p:spTree>
    <p:extLst>
      <p:ext uri="{BB962C8B-B14F-4D97-AF65-F5344CB8AC3E}">
        <p14:creationId xmlns:p14="http://schemas.microsoft.com/office/powerpoint/2010/main" val="233336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with Image One Third Alt">
    <p:bg>
      <p:bgPr>
        <a:solidFill>
          <a:schemeClr val="accent1"/>
        </a:solidFill>
        <a:effectLst/>
      </p:bgPr>
    </p:bg>
    <p:spTree>
      <p:nvGrpSpPr>
        <p:cNvPr id="1" name=""/>
        <p:cNvGrpSpPr/>
        <p:nvPr/>
      </p:nvGrpSpPr>
      <p:grpSpPr>
        <a:xfrm>
          <a:off x="0" y="0"/>
          <a:ext cx="0" cy="0"/>
          <a:chOff x="0" y="0"/>
          <a:chExt cx="0" cy="0"/>
        </a:xfrm>
      </p:grpSpPr>
      <p:sp>
        <p:nvSpPr>
          <p:cNvPr id="13" name="Text Placeholder 16">
            <a:extLst>
              <a:ext uri="{FF2B5EF4-FFF2-40B4-BE49-F238E27FC236}">
                <a16:creationId xmlns:a16="http://schemas.microsoft.com/office/drawing/2014/main" id="{B4FA68DC-FEFE-4790-B4A5-75AF5CDBE1D5}"/>
              </a:ext>
            </a:extLst>
          </p:cNvPr>
          <p:cNvSpPr>
            <a:spLocks noGrp="1"/>
          </p:cNvSpPr>
          <p:nvPr>
            <p:ph type="body" sz="quarter" idx="22" hasCustomPrompt="1"/>
          </p:nvPr>
        </p:nvSpPr>
        <p:spPr bwMode="invGray">
          <a:xfrm>
            <a:off x="0" y="0"/>
            <a:ext cx="10704513" cy="6869113"/>
          </a:xfrm>
          <a:solidFill>
            <a:schemeClr val="accent1"/>
          </a:solidFill>
        </p:spPr>
        <p:txBody>
          <a:bodyPr>
            <a:normAutofit/>
          </a:bodyPr>
          <a:lstStyle>
            <a:lvl1pPr>
              <a:defRPr sz="100">
                <a:solidFill>
                  <a:schemeClr val="accent1"/>
                </a:solidFill>
              </a:defRPr>
            </a:lvl1pPr>
          </a:lstStyle>
          <a:p>
            <a:pPr lvl="0"/>
            <a:r>
              <a:rPr lang="en-AU" dirty="0"/>
              <a:t> </a:t>
            </a:r>
          </a:p>
        </p:txBody>
      </p:sp>
      <p:sp>
        <p:nvSpPr>
          <p:cNvPr id="15" name="TextBox 14">
            <a:extLst>
              <a:ext uri="{FF2B5EF4-FFF2-40B4-BE49-F238E27FC236}">
                <a16:creationId xmlns:a16="http://schemas.microsoft.com/office/drawing/2014/main" id="{52BEE3ED-5C13-4151-AFC4-04F14BD9ECA3}"/>
              </a:ext>
            </a:extLst>
          </p:cNvPr>
          <p:cNvSpPr txBox="1"/>
          <p:nvPr userDrawn="1"/>
        </p:nvSpPr>
        <p:spPr>
          <a:xfrm>
            <a:off x="1" y="-622612"/>
            <a:ext cx="7632171" cy="523220"/>
          </a:xfrm>
          <a:prstGeom prst="rect">
            <a:avLst/>
          </a:prstGeom>
          <a:solidFill>
            <a:schemeClr val="accent1"/>
          </a:solidFill>
        </p:spPr>
        <p:txBody>
          <a:bodyPr wrap="square" rtlCol="0">
            <a:spAutoFit/>
          </a:bodyPr>
          <a:lstStyle/>
          <a:p>
            <a:r>
              <a:rPr lang="en-AU" sz="1400" dirty="0">
                <a:solidFill>
                  <a:schemeClr val="bg1"/>
                </a:solidFill>
              </a:rPr>
              <a:t>For this slide design, you can change the background colour</a:t>
            </a:r>
          </a:p>
          <a:p>
            <a:r>
              <a:rPr lang="en-AU" sz="1400" dirty="0">
                <a:solidFill>
                  <a:schemeClr val="bg1"/>
                </a:solidFill>
              </a:rPr>
              <a:t>Clicking along the edge of purple container and change the shape fill colour.</a:t>
            </a:r>
          </a:p>
        </p:txBody>
      </p:sp>
      <p:sp>
        <p:nvSpPr>
          <p:cNvPr id="12" name="Picture Placeholder 9">
            <a:extLst>
              <a:ext uri="{FF2B5EF4-FFF2-40B4-BE49-F238E27FC236}">
                <a16:creationId xmlns:a16="http://schemas.microsoft.com/office/drawing/2014/main" id="{8FB0C548-DD10-4ED1-BA05-293A119D2AEB}"/>
              </a:ext>
            </a:extLst>
          </p:cNvPr>
          <p:cNvSpPr>
            <a:spLocks noGrp="1"/>
          </p:cNvSpPr>
          <p:nvPr>
            <p:ph type="pic" sz="quarter" idx="18" hasCustomPrompt="1"/>
          </p:nvPr>
        </p:nvSpPr>
        <p:spPr>
          <a:xfrm>
            <a:off x="8108851" y="-8784"/>
            <a:ext cx="4083149" cy="6868620"/>
          </a:xfrm>
          <a:custGeom>
            <a:avLst/>
            <a:gdLst>
              <a:gd name="connsiteX0" fmla="*/ 0 w 5187576"/>
              <a:gd name="connsiteY0" fmla="*/ 0 h 5919694"/>
              <a:gd name="connsiteX1" fmla="*/ 5187576 w 5187576"/>
              <a:gd name="connsiteY1" fmla="*/ 0 h 5919694"/>
              <a:gd name="connsiteX2" fmla="*/ 5187576 w 5187576"/>
              <a:gd name="connsiteY2" fmla="*/ 5919694 h 5919694"/>
              <a:gd name="connsiteX3" fmla="*/ 0 w 5187576"/>
              <a:gd name="connsiteY3" fmla="*/ 5919694 h 5919694"/>
              <a:gd name="connsiteX4" fmla="*/ 0 w 5187576"/>
              <a:gd name="connsiteY4" fmla="*/ 0 h 5919694"/>
              <a:gd name="connsiteX0" fmla="*/ 5977 w 5193553"/>
              <a:gd name="connsiteY0" fmla="*/ 0 h 5919694"/>
              <a:gd name="connsiteX1" fmla="*/ 5193553 w 5193553"/>
              <a:gd name="connsiteY1" fmla="*/ 0 h 5919694"/>
              <a:gd name="connsiteX2" fmla="*/ 5193553 w 5193553"/>
              <a:gd name="connsiteY2" fmla="*/ 5919694 h 5919694"/>
              <a:gd name="connsiteX3" fmla="*/ 5977 w 5193553"/>
              <a:gd name="connsiteY3" fmla="*/ 5919694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5977 w 5193553"/>
              <a:gd name="connsiteY4" fmla="*/ 5919694 h 5919694"/>
              <a:gd name="connsiteX5" fmla="*/ 0 w 5193553"/>
              <a:gd name="connsiteY5" fmla="*/ 3609788 h 5919694"/>
              <a:gd name="connsiteX6" fmla="*/ 5977 w 5193553"/>
              <a:gd name="connsiteY6"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5977 w 5193553"/>
              <a:gd name="connsiteY4" fmla="*/ 5919694 h 5919694"/>
              <a:gd name="connsiteX5" fmla="*/ 0 w 5193553"/>
              <a:gd name="connsiteY5" fmla="*/ 3609788 h 5919694"/>
              <a:gd name="connsiteX6" fmla="*/ 5977 w 5193553"/>
              <a:gd name="connsiteY6"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0 w 5193553"/>
              <a:gd name="connsiteY4" fmla="*/ 3609788 h 5919694"/>
              <a:gd name="connsiteX5" fmla="*/ 5977 w 5193553"/>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687921 w 5193555"/>
              <a:gd name="connsiteY3" fmla="*/ 5101592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537903 w 5193555"/>
              <a:gd name="connsiteY3" fmla="*/ 5916707 h 5919694"/>
              <a:gd name="connsiteX4" fmla="*/ 2 w 5193555"/>
              <a:gd name="connsiteY4" fmla="*/ 3609788 h 5919694"/>
              <a:gd name="connsiteX5" fmla="*/ 5979 w 5193555"/>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537901 w 5193553"/>
              <a:gd name="connsiteY3" fmla="*/ 5916707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537901 w 5193553"/>
              <a:gd name="connsiteY3" fmla="*/ 5916707 h 5919694"/>
              <a:gd name="connsiteX4" fmla="*/ 0 w 5193553"/>
              <a:gd name="connsiteY4" fmla="*/ 3609788 h 5919694"/>
              <a:gd name="connsiteX5" fmla="*/ 5977 w 5193553"/>
              <a:gd name="connsiteY5" fmla="*/ 0 h 5919694"/>
              <a:gd name="connsiteX0" fmla="*/ 16692 w 5204268"/>
              <a:gd name="connsiteY0" fmla="*/ 0 h 5919694"/>
              <a:gd name="connsiteX1" fmla="*/ 5204268 w 5204268"/>
              <a:gd name="connsiteY1" fmla="*/ 0 h 5919694"/>
              <a:gd name="connsiteX2" fmla="*/ 5204268 w 5204268"/>
              <a:gd name="connsiteY2" fmla="*/ 5919694 h 5919694"/>
              <a:gd name="connsiteX3" fmla="*/ 2548616 w 5204268"/>
              <a:gd name="connsiteY3" fmla="*/ 5916707 h 5919694"/>
              <a:gd name="connsiteX4" fmla="*/ 0 w 5204268"/>
              <a:gd name="connsiteY4" fmla="*/ 3438185 h 5919694"/>
              <a:gd name="connsiteX5" fmla="*/ 16692 w 5204268"/>
              <a:gd name="connsiteY5" fmla="*/ 0 h 5919694"/>
              <a:gd name="connsiteX0" fmla="*/ 16692 w 5204268"/>
              <a:gd name="connsiteY0" fmla="*/ 0 h 5919694"/>
              <a:gd name="connsiteX1" fmla="*/ 5204268 w 5204268"/>
              <a:gd name="connsiteY1" fmla="*/ 0 h 5919694"/>
              <a:gd name="connsiteX2" fmla="*/ 5204268 w 5204268"/>
              <a:gd name="connsiteY2" fmla="*/ 5919694 h 5919694"/>
              <a:gd name="connsiteX3" fmla="*/ 2548616 w 5204268"/>
              <a:gd name="connsiteY3" fmla="*/ 5916707 h 5919694"/>
              <a:gd name="connsiteX4" fmla="*/ 0 w 5204268"/>
              <a:gd name="connsiteY4" fmla="*/ 3438185 h 5919694"/>
              <a:gd name="connsiteX5" fmla="*/ 16692 w 5204268"/>
              <a:gd name="connsiteY5" fmla="*/ 0 h 5919694"/>
              <a:gd name="connsiteX0" fmla="*/ 112 w 5187688"/>
              <a:gd name="connsiteY0" fmla="*/ 0 h 5919694"/>
              <a:gd name="connsiteX1" fmla="*/ 5187688 w 5187688"/>
              <a:gd name="connsiteY1" fmla="*/ 0 h 5919694"/>
              <a:gd name="connsiteX2" fmla="*/ 5187688 w 5187688"/>
              <a:gd name="connsiteY2" fmla="*/ 5919694 h 5919694"/>
              <a:gd name="connsiteX3" fmla="*/ 2532036 w 5187688"/>
              <a:gd name="connsiteY3" fmla="*/ 5916707 h 5919694"/>
              <a:gd name="connsiteX4" fmla="*/ 21520 w 5187688"/>
              <a:gd name="connsiteY4" fmla="*/ 3298360 h 5919694"/>
              <a:gd name="connsiteX5" fmla="*/ 112 w 5187688"/>
              <a:gd name="connsiteY5" fmla="*/ 0 h 5919694"/>
              <a:gd name="connsiteX0" fmla="*/ 2405 w 5189981"/>
              <a:gd name="connsiteY0" fmla="*/ 0 h 5919694"/>
              <a:gd name="connsiteX1" fmla="*/ 5189981 w 5189981"/>
              <a:gd name="connsiteY1" fmla="*/ 0 h 5919694"/>
              <a:gd name="connsiteX2" fmla="*/ 5189981 w 5189981"/>
              <a:gd name="connsiteY2" fmla="*/ 5919694 h 5919694"/>
              <a:gd name="connsiteX3" fmla="*/ 2534329 w 5189981"/>
              <a:gd name="connsiteY3" fmla="*/ 5916707 h 5919694"/>
              <a:gd name="connsiteX4" fmla="*/ 0 w 5189981"/>
              <a:gd name="connsiteY4" fmla="*/ 3164891 h 5919694"/>
              <a:gd name="connsiteX5" fmla="*/ 2405 w 5189981"/>
              <a:gd name="connsiteY5" fmla="*/ 0 h 5919694"/>
              <a:gd name="connsiteX0" fmla="*/ 2532 w 5190108"/>
              <a:gd name="connsiteY0" fmla="*/ 0 h 5919694"/>
              <a:gd name="connsiteX1" fmla="*/ 5190108 w 5190108"/>
              <a:gd name="connsiteY1" fmla="*/ 0 h 5919694"/>
              <a:gd name="connsiteX2" fmla="*/ 5190108 w 5190108"/>
              <a:gd name="connsiteY2" fmla="*/ 5919694 h 5919694"/>
              <a:gd name="connsiteX3" fmla="*/ 2534456 w 5190108"/>
              <a:gd name="connsiteY3" fmla="*/ 5916707 h 5919694"/>
              <a:gd name="connsiteX4" fmla="*/ 127 w 5190108"/>
              <a:gd name="connsiteY4" fmla="*/ 3164891 h 5919694"/>
              <a:gd name="connsiteX5" fmla="*/ 2532 w 5190108"/>
              <a:gd name="connsiteY5" fmla="*/ 0 h 5919694"/>
              <a:gd name="connsiteX0" fmla="*/ 2464 w 5190040"/>
              <a:gd name="connsiteY0" fmla="*/ 0 h 5919694"/>
              <a:gd name="connsiteX1" fmla="*/ 5190040 w 5190040"/>
              <a:gd name="connsiteY1" fmla="*/ 0 h 5919694"/>
              <a:gd name="connsiteX2" fmla="*/ 5190040 w 5190040"/>
              <a:gd name="connsiteY2" fmla="*/ 5919694 h 5919694"/>
              <a:gd name="connsiteX3" fmla="*/ 2534388 w 5190040"/>
              <a:gd name="connsiteY3" fmla="*/ 5916707 h 5919694"/>
              <a:gd name="connsiteX4" fmla="*/ 59 w 5190040"/>
              <a:gd name="connsiteY4" fmla="*/ 3164891 h 5919694"/>
              <a:gd name="connsiteX5" fmla="*/ 2464 w 5190040"/>
              <a:gd name="connsiteY5" fmla="*/ 0 h 5919694"/>
              <a:gd name="connsiteX0" fmla="*/ 2512 w 5190088"/>
              <a:gd name="connsiteY0" fmla="*/ 0 h 5919694"/>
              <a:gd name="connsiteX1" fmla="*/ 5190088 w 5190088"/>
              <a:gd name="connsiteY1" fmla="*/ 0 h 5919694"/>
              <a:gd name="connsiteX2" fmla="*/ 5190088 w 5190088"/>
              <a:gd name="connsiteY2" fmla="*/ 5919694 h 5919694"/>
              <a:gd name="connsiteX3" fmla="*/ 2534436 w 5190088"/>
              <a:gd name="connsiteY3" fmla="*/ 5916707 h 5919694"/>
              <a:gd name="connsiteX4" fmla="*/ 107 w 5190088"/>
              <a:gd name="connsiteY4" fmla="*/ 3164891 h 5919694"/>
              <a:gd name="connsiteX5" fmla="*/ 2512 w 5190088"/>
              <a:gd name="connsiteY5" fmla="*/ 0 h 5919694"/>
              <a:gd name="connsiteX0" fmla="*/ 2406 w 5189982"/>
              <a:gd name="connsiteY0" fmla="*/ 0 h 5919694"/>
              <a:gd name="connsiteX1" fmla="*/ 5189982 w 5189982"/>
              <a:gd name="connsiteY1" fmla="*/ 0 h 5919694"/>
              <a:gd name="connsiteX2" fmla="*/ 5189982 w 5189982"/>
              <a:gd name="connsiteY2" fmla="*/ 5919694 h 5919694"/>
              <a:gd name="connsiteX3" fmla="*/ 2534330 w 5189982"/>
              <a:gd name="connsiteY3" fmla="*/ 5916707 h 5919694"/>
              <a:gd name="connsiteX4" fmla="*/ 1 w 5189982"/>
              <a:gd name="connsiteY4" fmla="*/ 3164891 h 5919694"/>
              <a:gd name="connsiteX5" fmla="*/ 2406 w 5189982"/>
              <a:gd name="connsiteY5" fmla="*/ 0 h 5919694"/>
              <a:gd name="connsiteX0" fmla="*/ 216 w 5198678"/>
              <a:gd name="connsiteY0" fmla="*/ 333321 h 5919694"/>
              <a:gd name="connsiteX1" fmla="*/ 5198678 w 5198678"/>
              <a:gd name="connsiteY1" fmla="*/ 0 h 5919694"/>
              <a:gd name="connsiteX2" fmla="*/ 5198678 w 5198678"/>
              <a:gd name="connsiteY2" fmla="*/ 5919694 h 5919694"/>
              <a:gd name="connsiteX3" fmla="*/ 2543026 w 5198678"/>
              <a:gd name="connsiteY3" fmla="*/ 5916707 h 5919694"/>
              <a:gd name="connsiteX4" fmla="*/ 8697 w 5198678"/>
              <a:gd name="connsiteY4" fmla="*/ 3164891 h 5919694"/>
              <a:gd name="connsiteX5" fmla="*/ 216 w 5198678"/>
              <a:gd name="connsiteY5" fmla="*/ 333321 h 5919694"/>
              <a:gd name="connsiteX0" fmla="*/ 216 w 5198678"/>
              <a:gd name="connsiteY0" fmla="*/ 0 h 5586373"/>
              <a:gd name="connsiteX1" fmla="*/ 5198678 w 5198678"/>
              <a:gd name="connsiteY1" fmla="*/ 28985 h 5586373"/>
              <a:gd name="connsiteX2" fmla="*/ 5198678 w 5198678"/>
              <a:gd name="connsiteY2" fmla="*/ 5586373 h 5586373"/>
              <a:gd name="connsiteX3" fmla="*/ 2543026 w 5198678"/>
              <a:gd name="connsiteY3" fmla="*/ 5583386 h 5586373"/>
              <a:gd name="connsiteX4" fmla="*/ 8697 w 5198678"/>
              <a:gd name="connsiteY4" fmla="*/ 2831570 h 5586373"/>
              <a:gd name="connsiteX5" fmla="*/ 216 w 5198678"/>
              <a:gd name="connsiteY5" fmla="*/ 0 h 5586373"/>
              <a:gd name="connsiteX0" fmla="*/ 216 w 5198678"/>
              <a:gd name="connsiteY0" fmla="*/ 0 h 5571881"/>
              <a:gd name="connsiteX1" fmla="*/ 5198678 w 5198678"/>
              <a:gd name="connsiteY1" fmla="*/ 14493 h 5571881"/>
              <a:gd name="connsiteX2" fmla="*/ 5198678 w 5198678"/>
              <a:gd name="connsiteY2" fmla="*/ 5571881 h 5571881"/>
              <a:gd name="connsiteX3" fmla="*/ 2543026 w 5198678"/>
              <a:gd name="connsiteY3" fmla="*/ 5568894 h 5571881"/>
              <a:gd name="connsiteX4" fmla="*/ 8697 w 5198678"/>
              <a:gd name="connsiteY4" fmla="*/ 2817078 h 5571881"/>
              <a:gd name="connsiteX5" fmla="*/ 216 w 5198678"/>
              <a:gd name="connsiteY5" fmla="*/ 0 h 5571881"/>
              <a:gd name="connsiteX0" fmla="*/ 216 w 5198678"/>
              <a:gd name="connsiteY0" fmla="*/ 15941 h 5587822"/>
              <a:gd name="connsiteX1" fmla="*/ 5198678 w 5198678"/>
              <a:gd name="connsiteY1" fmla="*/ 0 h 5587822"/>
              <a:gd name="connsiteX2" fmla="*/ 5198678 w 5198678"/>
              <a:gd name="connsiteY2" fmla="*/ 5587822 h 5587822"/>
              <a:gd name="connsiteX3" fmla="*/ 2543026 w 5198678"/>
              <a:gd name="connsiteY3" fmla="*/ 5584835 h 5587822"/>
              <a:gd name="connsiteX4" fmla="*/ 8697 w 5198678"/>
              <a:gd name="connsiteY4" fmla="*/ 2833019 h 5587822"/>
              <a:gd name="connsiteX5" fmla="*/ 216 w 5198678"/>
              <a:gd name="connsiteY5" fmla="*/ 15941 h 5587822"/>
              <a:gd name="connsiteX0" fmla="*/ 216 w 5198678"/>
              <a:gd name="connsiteY0" fmla="*/ 629 h 5587822"/>
              <a:gd name="connsiteX1" fmla="*/ 5198678 w 5198678"/>
              <a:gd name="connsiteY1" fmla="*/ 0 h 5587822"/>
              <a:gd name="connsiteX2" fmla="*/ 5198678 w 5198678"/>
              <a:gd name="connsiteY2" fmla="*/ 5587822 h 5587822"/>
              <a:gd name="connsiteX3" fmla="*/ 2543026 w 5198678"/>
              <a:gd name="connsiteY3" fmla="*/ 5584835 h 5587822"/>
              <a:gd name="connsiteX4" fmla="*/ 8697 w 5198678"/>
              <a:gd name="connsiteY4" fmla="*/ 2833019 h 5587822"/>
              <a:gd name="connsiteX5" fmla="*/ 216 w 5198678"/>
              <a:gd name="connsiteY5" fmla="*/ 629 h 5587822"/>
              <a:gd name="connsiteX0" fmla="*/ 454 w 5198916"/>
              <a:gd name="connsiteY0" fmla="*/ 629 h 5587822"/>
              <a:gd name="connsiteX1" fmla="*/ 5198916 w 5198916"/>
              <a:gd name="connsiteY1" fmla="*/ 0 h 5587822"/>
              <a:gd name="connsiteX2" fmla="*/ 5198916 w 5198916"/>
              <a:gd name="connsiteY2" fmla="*/ 5587822 h 5587822"/>
              <a:gd name="connsiteX3" fmla="*/ 2543264 w 5198916"/>
              <a:gd name="connsiteY3" fmla="*/ 5584835 h 5587822"/>
              <a:gd name="connsiteX4" fmla="*/ 1791 w 5198916"/>
              <a:gd name="connsiteY4" fmla="*/ 3144946 h 5587822"/>
              <a:gd name="connsiteX5" fmla="*/ 454 w 5198916"/>
              <a:gd name="connsiteY5" fmla="*/ 629 h 5587822"/>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4083303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4089175"/>
              <a:gd name="connsiteY0" fmla="*/ 629 h 5595711"/>
              <a:gd name="connsiteX1" fmla="*/ 4083303 w 4089175"/>
              <a:gd name="connsiteY1" fmla="*/ 0 h 5595711"/>
              <a:gd name="connsiteX2" fmla="*/ 4089175 w 4089175"/>
              <a:gd name="connsiteY2" fmla="*/ 5595711 h 5595711"/>
              <a:gd name="connsiteX3" fmla="*/ 1718207 w 4089175"/>
              <a:gd name="connsiteY3" fmla="*/ 5593381 h 5595711"/>
              <a:gd name="connsiteX4" fmla="*/ 1791 w 4089175"/>
              <a:gd name="connsiteY4" fmla="*/ 3144946 h 5595711"/>
              <a:gd name="connsiteX5" fmla="*/ 454 w 4089175"/>
              <a:gd name="connsiteY5" fmla="*/ 629 h 5595711"/>
              <a:gd name="connsiteX0" fmla="*/ 454 w 4083340"/>
              <a:gd name="connsiteY0" fmla="*/ 629 h 5593381"/>
              <a:gd name="connsiteX1" fmla="*/ 4083303 w 4083340"/>
              <a:gd name="connsiteY1" fmla="*/ 0 h 5593381"/>
              <a:gd name="connsiteX2" fmla="*/ 4012844 w 4083340"/>
              <a:gd name="connsiteY2" fmla="*/ 5591438 h 5593381"/>
              <a:gd name="connsiteX3" fmla="*/ 1718207 w 4083340"/>
              <a:gd name="connsiteY3" fmla="*/ 5593381 h 5593381"/>
              <a:gd name="connsiteX4" fmla="*/ 1791 w 4083340"/>
              <a:gd name="connsiteY4" fmla="*/ 3144946 h 5593381"/>
              <a:gd name="connsiteX5" fmla="*/ 454 w 4083340"/>
              <a:gd name="connsiteY5" fmla="*/ 629 h 5593381"/>
              <a:gd name="connsiteX0" fmla="*/ 454 w 4083459"/>
              <a:gd name="connsiteY0" fmla="*/ 629 h 5593381"/>
              <a:gd name="connsiteX1" fmla="*/ 4083303 w 4083459"/>
              <a:gd name="connsiteY1" fmla="*/ 0 h 5593381"/>
              <a:gd name="connsiteX2" fmla="*/ 4070093 w 4083459"/>
              <a:gd name="connsiteY2" fmla="*/ 5591439 h 5593381"/>
              <a:gd name="connsiteX3" fmla="*/ 1718207 w 4083459"/>
              <a:gd name="connsiteY3" fmla="*/ 5593381 h 5593381"/>
              <a:gd name="connsiteX4" fmla="*/ 1791 w 4083459"/>
              <a:gd name="connsiteY4" fmla="*/ 3144946 h 5593381"/>
              <a:gd name="connsiteX5" fmla="*/ 454 w 4083459"/>
              <a:gd name="connsiteY5" fmla="*/ 629 h 5593381"/>
              <a:gd name="connsiteX0" fmla="*/ 454 w 4071095"/>
              <a:gd name="connsiteY0" fmla="*/ 0 h 5592752"/>
              <a:gd name="connsiteX1" fmla="*/ 4070582 w 4071095"/>
              <a:gd name="connsiteY1" fmla="*/ 3644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0093"/>
              <a:gd name="connsiteY0" fmla="*/ 0 h 5592752"/>
              <a:gd name="connsiteX1" fmla="*/ 2714232 w 4070093"/>
              <a:gd name="connsiteY1" fmla="*/ 3644 h 5592752"/>
              <a:gd name="connsiteX2" fmla="*/ 4070093 w 4070093"/>
              <a:gd name="connsiteY2" fmla="*/ 5590810 h 5592752"/>
              <a:gd name="connsiteX3" fmla="*/ 1718207 w 4070093"/>
              <a:gd name="connsiteY3" fmla="*/ 5592752 h 5592752"/>
              <a:gd name="connsiteX4" fmla="*/ 1791 w 4070093"/>
              <a:gd name="connsiteY4" fmla="*/ 3144317 h 5592752"/>
              <a:gd name="connsiteX5" fmla="*/ 454 w 4070093"/>
              <a:gd name="connsiteY5" fmla="*/ 0 h 5592752"/>
              <a:gd name="connsiteX0" fmla="*/ 454 w 2714242"/>
              <a:gd name="connsiteY0" fmla="*/ 0 h 5592752"/>
              <a:gd name="connsiteX1" fmla="*/ 2714232 w 2714242"/>
              <a:gd name="connsiteY1" fmla="*/ 3644 h 5592752"/>
              <a:gd name="connsiteX2" fmla="*/ 2455391 w 2714242"/>
              <a:gd name="connsiteY2" fmla="*/ 5590810 h 5592752"/>
              <a:gd name="connsiteX3" fmla="*/ 1718207 w 2714242"/>
              <a:gd name="connsiteY3" fmla="*/ 5592752 h 5592752"/>
              <a:gd name="connsiteX4" fmla="*/ 1791 w 2714242"/>
              <a:gd name="connsiteY4" fmla="*/ 3144317 h 5592752"/>
              <a:gd name="connsiteX5" fmla="*/ 454 w 2714242"/>
              <a:gd name="connsiteY5" fmla="*/ 0 h 5592752"/>
              <a:gd name="connsiteX0" fmla="*/ 454 w 2714778"/>
              <a:gd name="connsiteY0" fmla="*/ 0 h 5596508"/>
              <a:gd name="connsiteX1" fmla="*/ 2714232 w 2714778"/>
              <a:gd name="connsiteY1" fmla="*/ 3644 h 5596508"/>
              <a:gd name="connsiteX2" fmla="*/ 2714070 w 2714778"/>
              <a:gd name="connsiteY2" fmla="*/ 5596508 h 5596508"/>
              <a:gd name="connsiteX3" fmla="*/ 1718207 w 2714778"/>
              <a:gd name="connsiteY3" fmla="*/ 5592752 h 5596508"/>
              <a:gd name="connsiteX4" fmla="*/ 1791 w 2714778"/>
              <a:gd name="connsiteY4" fmla="*/ 3144317 h 5596508"/>
              <a:gd name="connsiteX5" fmla="*/ 454 w 2714778"/>
              <a:gd name="connsiteY5" fmla="*/ 0 h 5596508"/>
              <a:gd name="connsiteX0" fmla="*/ 454 w 2714070"/>
              <a:gd name="connsiteY0" fmla="*/ 0 h 5596508"/>
              <a:gd name="connsiteX1" fmla="*/ 2709992 w 2714070"/>
              <a:gd name="connsiteY1" fmla="*/ 3644 h 5596508"/>
              <a:gd name="connsiteX2" fmla="*/ 2714070 w 2714070"/>
              <a:gd name="connsiteY2" fmla="*/ 5596508 h 5596508"/>
              <a:gd name="connsiteX3" fmla="*/ 1718207 w 2714070"/>
              <a:gd name="connsiteY3" fmla="*/ 5592752 h 5596508"/>
              <a:gd name="connsiteX4" fmla="*/ 1791 w 2714070"/>
              <a:gd name="connsiteY4" fmla="*/ 3144317 h 5596508"/>
              <a:gd name="connsiteX5" fmla="*/ 454 w 2714070"/>
              <a:gd name="connsiteY5" fmla="*/ 0 h 5596508"/>
              <a:gd name="connsiteX0" fmla="*/ 454 w 2714779"/>
              <a:gd name="connsiteY0" fmla="*/ 2054 h 5598562"/>
              <a:gd name="connsiteX1" fmla="*/ 2714233 w 2714779"/>
              <a:gd name="connsiteY1" fmla="*/ 0 h 5598562"/>
              <a:gd name="connsiteX2" fmla="*/ 2714070 w 2714779"/>
              <a:gd name="connsiteY2" fmla="*/ 5598562 h 5598562"/>
              <a:gd name="connsiteX3" fmla="*/ 1718207 w 2714779"/>
              <a:gd name="connsiteY3" fmla="*/ 5594806 h 5598562"/>
              <a:gd name="connsiteX4" fmla="*/ 1791 w 2714779"/>
              <a:gd name="connsiteY4" fmla="*/ 3146371 h 5598562"/>
              <a:gd name="connsiteX5" fmla="*/ 454 w 2714779"/>
              <a:gd name="connsiteY5" fmla="*/ 2054 h 5598562"/>
              <a:gd name="connsiteX0" fmla="*/ 454 w 2714779"/>
              <a:gd name="connsiteY0" fmla="*/ 7751 h 5598562"/>
              <a:gd name="connsiteX1" fmla="*/ 2714233 w 2714779"/>
              <a:gd name="connsiteY1" fmla="*/ 0 h 5598562"/>
              <a:gd name="connsiteX2" fmla="*/ 2714070 w 2714779"/>
              <a:gd name="connsiteY2" fmla="*/ 5598562 h 5598562"/>
              <a:gd name="connsiteX3" fmla="*/ 1718207 w 2714779"/>
              <a:gd name="connsiteY3" fmla="*/ 5594806 h 5598562"/>
              <a:gd name="connsiteX4" fmla="*/ 1791 w 2714779"/>
              <a:gd name="connsiteY4" fmla="*/ 3146371 h 5598562"/>
              <a:gd name="connsiteX5" fmla="*/ 454 w 2714779"/>
              <a:gd name="connsiteY5" fmla="*/ 7751 h 5598562"/>
              <a:gd name="connsiteX0" fmla="*/ 454 w 2714070"/>
              <a:gd name="connsiteY0" fmla="*/ 571782 h 6162593"/>
              <a:gd name="connsiteX1" fmla="*/ 2707872 w 2714070"/>
              <a:gd name="connsiteY1" fmla="*/ 0 h 6162593"/>
              <a:gd name="connsiteX2" fmla="*/ 2714070 w 2714070"/>
              <a:gd name="connsiteY2" fmla="*/ 6162593 h 6162593"/>
              <a:gd name="connsiteX3" fmla="*/ 1718207 w 2714070"/>
              <a:gd name="connsiteY3" fmla="*/ 6158837 h 6162593"/>
              <a:gd name="connsiteX4" fmla="*/ 1791 w 2714070"/>
              <a:gd name="connsiteY4" fmla="*/ 3710402 h 6162593"/>
              <a:gd name="connsiteX5" fmla="*/ 454 w 2714070"/>
              <a:gd name="connsiteY5" fmla="*/ 571782 h 6162593"/>
              <a:gd name="connsiteX0" fmla="*/ 454 w 2714070"/>
              <a:gd name="connsiteY0" fmla="*/ 7751 h 6162593"/>
              <a:gd name="connsiteX1" fmla="*/ 2707872 w 2714070"/>
              <a:gd name="connsiteY1" fmla="*/ 0 h 6162593"/>
              <a:gd name="connsiteX2" fmla="*/ 2714070 w 2714070"/>
              <a:gd name="connsiteY2" fmla="*/ 6162593 h 6162593"/>
              <a:gd name="connsiteX3" fmla="*/ 1718207 w 2714070"/>
              <a:gd name="connsiteY3" fmla="*/ 6158837 h 6162593"/>
              <a:gd name="connsiteX4" fmla="*/ 1791 w 2714070"/>
              <a:gd name="connsiteY4" fmla="*/ 3710402 h 6162593"/>
              <a:gd name="connsiteX5" fmla="*/ 454 w 2714070"/>
              <a:gd name="connsiteY5" fmla="*/ 7751 h 6162593"/>
              <a:gd name="connsiteX0" fmla="*/ 454 w 2720839"/>
              <a:gd name="connsiteY0" fmla="*/ 7751 h 6162593"/>
              <a:gd name="connsiteX1" fmla="*/ 2720594 w 2720839"/>
              <a:gd name="connsiteY1" fmla="*/ 0 h 6162593"/>
              <a:gd name="connsiteX2" fmla="*/ 2714070 w 2720839"/>
              <a:gd name="connsiteY2" fmla="*/ 6162593 h 6162593"/>
              <a:gd name="connsiteX3" fmla="*/ 1718207 w 2720839"/>
              <a:gd name="connsiteY3" fmla="*/ 6158837 h 6162593"/>
              <a:gd name="connsiteX4" fmla="*/ 1791 w 2720839"/>
              <a:gd name="connsiteY4" fmla="*/ 3710402 h 6162593"/>
              <a:gd name="connsiteX5" fmla="*/ 454 w 2720839"/>
              <a:gd name="connsiteY5" fmla="*/ 7751 h 6162593"/>
              <a:gd name="connsiteX0" fmla="*/ 454 w 2726792"/>
              <a:gd name="connsiteY0" fmla="*/ 7751 h 6162593"/>
              <a:gd name="connsiteX1" fmla="*/ 2720594 w 2726792"/>
              <a:gd name="connsiteY1" fmla="*/ 0 h 6162593"/>
              <a:gd name="connsiteX2" fmla="*/ 2726792 w 2726792"/>
              <a:gd name="connsiteY2" fmla="*/ 6162593 h 6162593"/>
              <a:gd name="connsiteX3" fmla="*/ 1718207 w 2726792"/>
              <a:gd name="connsiteY3" fmla="*/ 6158837 h 6162593"/>
              <a:gd name="connsiteX4" fmla="*/ 1791 w 2726792"/>
              <a:gd name="connsiteY4" fmla="*/ 3710402 h 6162593"/>
              <a:gd name="connsiteX5" fmla="*/ 454 w 2726792"/>
              <a:gd name="connsiteY5" fmla="*/ 7751 h 6162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26792" h="6162593">
                <a:moveTo>
                  <a:pt x="454" y="7751"/>
                </a:moveTo>
                <a:lnTo>
                  <a:pt x="2720594" y="0"/>
                </a:lnTo>
                <a:cubicBezTo>
                  <a:pt x="2722551" y="1865237"/>
                  <a:pt x="2724835" y="4297356"/>
                  <a:pt x="2726792" y="6162593"/>
                </a:cubicBezTo>
                <a:lnTo>
                  <a:pt x="1718207" y="6158837"/>
                </a:lnTo>
                <a:cubicBezTo>
                  <a:pt x="689093" y="5848705"/>
                  <a:pt x="-8821" y="4564073"/>
                  <a:pt x="1791" y="3710402"/>
                </a:cubicBezTo>
                <a:cubicBezTo>
                  <a:pt x="3783" y="2507139"/>
                  <a:pt x="-1538" y="1211014"/>
                  <a:pt x="454" y="7751"/>
                </a:cubicBezTo>
                <a:close/>
              </a:path>
            </a:pathLst>
          </a:custGeom>
          <a:solidFill>
            <a:schemeClr val="bg2"/>
          </a:solidFill>
        </p:spPr>
        <p:txBody>
          <a:bodyPr anchor="ctr"/>
          <a:lstStyle>
            <a:lvl1pPr algn="ctr">
              <a:defRPr sz="1200"/>
            </a:lvl1pPr>
          </a:lstStyle>
          <a:p>
            <a:r>
              <a:rPr lang="en-AU" dirty="0"/>
              <a:t> Click icon to insert picture</a:t>
            </a:r>
          </a:p>
          <a:p>
            <a:endParaRPr lang="en-AU" dirty="0"/>
          </a:p>
        </p:txBody>
      </p:sp>
      <p:sp>
        <p:nvSpPr>
          <p:cNvPr id="11" name="Text Placeholder 5">
            <a:extLst>
              <a:ext uri="{FF2B5EF4-FFF2-40B4-BE49-F238E27FC236}">
                <a16:creationId xmlns:a16="http://schemas.microsoft.com/office/drawing/2014/main" id="{8E5BD460-2E08-418B-9ED2-FED7577890AA}"/>
              </a:ext>
            </a:extLst>
          </p:cNvPr>
          <p:cNvSpPr>
            <a:spLocks noGrp="1"/>
          </p:cNvSpPr>
          <p:nvPr>
            <p:ph type="body" sz="quarter" idx="17" hasCustomPrompt="1"/>
          </p:nvPr>
        </p:nvSpPr>
        <p:spPr bwMode="white">
          <a:xfrm>
            <a:off x="4400550" y="6524625"/>
            <a:ext cx="3384667" cy="241300"/>
          </a:xfrm>
        </p:spPr>
        <p:txBody>
          <a:bodyPr anchor="ctr">
            <a:normAutofit/>
          </a:bodyPr>
          <a:lstStyle>
            <a:lvl1pPr algn="ctr">
              <a:defRPr sz="1000" b="1">
                <a:solidFill>
                  <a:schemeClr val="bg1"/>
                </a:solidFill>
              </a:defRPr>
            </a:lvl1pPr>
          </a:lstStyle>
          <a:p>
            <a:pPr lvl="0"/>
            <a:r>
              <a:rPr lang="en-US" dirty="0"/>
              <a:t>#[Hashtag text]</a:t>
            </a:r>
          </a:p>
        </p:txBody>
      </p:sp>
      <p:sp>
        <p:nvSpPr>
          <p:cNvPr id="10" name="Text Placeholder 5">
            <a:extLst>
              <a:ext uri="{FF2B5EF4-FFF2-40B4-BE49-F238E27FC236}">
                <a16:creationId xmlns:a16="http://schemas.microsoft.com/office/drawing/2014/main" id="{468C9D50-7928-4CA0-BFA2-1AB0032BF14E}"/>
              </a:ext>
            </a:extLst>
          </p:cNvPr>
          <p:cNvSpPr>
            <a:spLocks noGrp="1"/>
          </p:cNvSpPr>
          <p:nvPr>
            <p:ph type="body" sz="quarter" idx="13"/>
          </p:nvPr>
        </p:nvSpPr>
        <p:spPr bwMode="white">
          <a:xfrm>
            <a:off x="695325" y="1700213"/>
            <a:ext cx="7089891" cy="4598075"/>
          </a:xfrm>
          <a:prstGeom prst="rect">
            <a:avLst/>
          </a:prstGeom>
        </p:spPr>
        <p:txBody>
          <a:bodyPr/>
          <a:lstStyle>
            <a:lvl1pPr>
              <a:buNone/>
              <a:defRPr lang="en-US" dirty="0">
                <a:solidFill>
                  <a:schemeClr val="bg1"/>
                </a:solidFill>
              </a:defRPr>
            </a:lvl1pPr>
            <a:lvl2pPr>
              <a:buClr>
                <a:schemeClr val="bg1"/>
              </a:buClr>
              <a:defRPr lang="en-US" dirty="0">
                <a:solidFill>
                  <a:schemeClr val="bg1"/>
                </a:solidFill>
              </a:defRPr>
            </a:lvl2pPr>
            <a:lvl3pPr>
              <a:buClr>
                <a:schemeClr val="bg1"/>
              </a:buClr>
              <a:defRPr lang="en-US" dirty="0">
                <a:solidFill>
                  <a:schemeClr val="bg1"/>
                </a:solidFill>
              </a:defRPr>
            </a:lvl3pPr>
            <a:lvl4pPr>
              <a:defRPr lang="en-US" dirty="0">
                <a:solidFill>
                  <a:schemeClr val="bg1"/>
                </a:solidFill>
              </a:defRPr>
            </a:lvl4pPr>
            <a:lvl5pPr>
              <a:defRPr lang="en-US" dirty="0">
                <a:solidFill>
                  <a:schemeClr val="bg1"/>
                </a:solidFill>
              </a:defRPr>
            </a:lvl5pPr>
            <a:lvl6pPr>
              <a:defRPr lang="en-AU" dirty="0">
                <a:solidFill>
                  <a:schemeClr val="bg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2" name="Title 1">
            <a:extLst>
              <a:ext uri="{FF2B5EF4-FFF2-40B4-BE49-F238E27FC236}">
                <a16:creationId xmlns:a16="http://schemas.microsoft.com/office/drawing/2014/main" id="{2AF87536-1667-4319-A130-CF6578DB2C85}"/>
              </a:ext>
            </a:extLst>
          </p:cNvPr>
          <p:cNvSpPr>
            <a:spLocks noGrp="1"/>
          </p:cNvSpPr>
          <p:nvPr>
            <p:ph type="title"/>
          </p:nvPr>
        </p:nvSpPr>
        <p:spPr bwMode="white">
          <a:xfrm>
            <a:off x="695326" y="1052736"/>
            <a:ext cx="7096124" cy="469056"/>
          </a:xfrm>
        </p:spPr>
        <p:txBody>
          <a:bodyPr/>
          <a:lstStyle>
            <a:lvl1pPr>
              <a:defRPr>
                <a:solidFill>
                  <a:schemeClr val="bg1"/>
                </a:solidFill>
              </a:defRPr>
            </a:lvl1pPr>
          </a:lstStyle>
          <a:p>
            <a:r>
              <a:rPr lang="en-US" dirty="0"/>
              <a:t>Click to edit Master title style</a:t>
            </a:r>
            <a:endParaRPr lang="en-AU" dirty="0"/>
          </a:p>
        </p:txBody>
      </p:sp>
      <p:sp>
        <p:nvSpPr>
          <p:cNvPr id="6" name="Date Placeholder 5">
            <a:extLst>
              <a:ext uri="{FF2B5EF4-FFF2-40B4-BE49-F238E27FC236}">
                <a16:creationId xmlns:a16="http://schemas.microsoft.com/office/drawing/2014/main" id="{9AD53B17-CFA2-4153-BA9B-6F2B6C1F6005}"/>
              </a:ext>
            </a:extLst>
          </p:cNvPr>
          <p:cNvSpPr>
            <a:spLocks noGrp="1"/>
          </p:cNvSpPr>
          <p:nvPr>
            <p:ph type="dt" sz="half" idx="19"/>
          </p:nvPr>
        </p:nvSpPr>
        <p:spPr bwMode="white">
          <a:xfrm>
            <a:off x="695325" y="151136"/>
            <a:ext cx="2376000" cy="241200"/>
          </a:xfrm>
          <a:prstGeom prst="rect">
            <a:avLst/>
          </a:prstGeom>
        </p:spPr>
        <p:txBody>
          <a:bodyPr/>
          <a:lstStyle/>
          <a:p>
            <a:r>
              <a:rPr lang="en-US" dirty="0"/>
              <a:t>[Entity Name]</a:t>
            </a:r>
            <a:endParaRPr lang="en-AU" dirty="0"/>
          </a:p>
        </p:txBody>
      </p:sp>
      <p:sp>
        <p:nvSpPr>
          <p:cNvPr id="7" name="Footer Placeholder 6">
            <a:extLst>
              <a:ext uri="{FF2B5EF4-FFF2-40B4-BE49-F238E27FC236}">
                <a16:creationId xmlns:a16="http://schemas.microsoft.com/office/drawing/2014/main" id="{68508C9E-FE7C-44AA-84C7-0471A04346C4}"/>
              </a:ext>
            </a:extLst>
          </p:cNvPr>
          <p:cNvSpPr>
            <a:spLocks noGrp="1"/>
          </p:cNvSpPr>
          <p:nvPr>
            <p:ph type="ftr" sz="quarter" idx="20"/>
          </p:nvPr>
        </p:nvSpPr>
        <p:spPr bwMode="white"/>
        <p:txBody>
          <a:bodyPr/>
          <a:lstStyle>
            <a:lvl1pPr>
              <a:defRPr>
                <a:solidFill>
                  <a:schemeClr val="bg1"/>
                </a:solidFill>
              </a:defRPr>
            </a:lvl1pPr>
          </a:lstStyle>
          <a:p>
            <a:r>
              <a:rPr lang="en-AU" dirty="0"/>
              <a:t>[Presentation Title] | [Date]</a:t>
            </a:r>
          </a:p>
        </p:txBody>
      </p:sp>
      <p:sp>
        <p:nvSpPr>
          <p:cNvPr id="8" name="Slide Number Placeholder 7">
            <a:extLst>
              <a:ext uri="{FF2B5EF4-FFF2-40B4-BE49-F238E27FC236}">
                <a16:creationId xmlns:a16="http://schemas.microsoft.com/office/drawing/2014/main" id="{F52737AE-AB1C-425B-82B5-B5D4E1208032}"/>
              </a:ext>
            </a:extLst>
          </p:cNvPr>
          <p:cNvSpPr>
            <a:spLocks noGrp="1"/>
          </p:cNvSpPr>
          <p:nvPr>
            <p:ph type="sldNum" sz="quarter" idx="21"/>
          </p:nvPr>
        </p:nvSpPr>
        <p:spPr/>
        <p:txBody>
          <a:bodyPr/>
          <a:lstStyle/>
          <a:p>
            <a:fld id="{E917DE0E-AFB1-41FD-BC35-27DB61CA125F}" type="slidenum">
              <a:rPr lang="en-AU" smtClean="0"/>
              <a:pPr/>
              <a:t>‹#›</a:t>
            </a:fld>
            <a:endParaRPr lang="en-AU" dirty="0"/>
          </a:p>
        </p:txBody>
      </p:sp>
    </p:spTree>
    <p:extLst>
      <p:ext uri="{BB962C8B-B14F-4D97-AF65-F5344CB8AC3E}">
        <p14:creationId xmlns:p14="http://schemas.microsoft.com/office/powerpoint/2010/main" val="2777427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with 4 Images">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CB39BD51-2E8D-4FDD-8EEB-A7A9070EDD67}"/>
              </a:ext>
            </a:extLst>
          </p:cNvPr>
          <p:cNvSpPr>
            <a:spLocks noGrp="1"/>
          </p:cNvSpPr>
          <p:nvPr>
            <p:ph type="pic" sz="quarter" idx="12" hasCustomPrompt="1"/>
          </p:nvPr>
        </p:nvSpPr>
        <p:spPr>
          <a:xfrm>
            <a:off x="4407049" y="630978"/>
            <a:ext cx="3888000" cy="2844000"/>
          </a:xfrm>
          <a:prstGeom prst="rect">
            <a:avLst/>
          </a:prstGeom>
          <a:solidFill>
            <a:schemeClr val="bg2"/>
          </a:solidFill>
        </p:spPr>
        <p:txBody>
          <a:bodyPr anchor="ctr"/>
          <a:lstStyle>
            <a:lvl1pPr algn="ctr">
              <a:defRPr sz="1200"/>
            </a:lvl1pPr>
          </a:lstStyle>
          <a:p>
            <a:r>
              <a:rPr lang="en-AU" dirty="0"/>
              <a:t> Click icon to insert picture</a:t>
            </a:r>
          </a:p>
          <a:p>
            <a:endParaRPr lang="en-AU" dirty="0"/>
          </a:p>
        </p:txBody>
      </p:sp>
      <p:sp>
        <p:nvSpPr>
          <p:cNvPr id="6" name="Text Placeholder 5">
            <a:extLst>
              <a:ext uri="{FF2B5EF4-FFF2-40B4-BE49-F238E27FC236}">
                <a16:creationId xmlns:a16="http://schemas.microsoft.com/office/drawing/2014/main" id="{05B945E3-14E3-4804-9C19-FEC6CFB9A20D}"/>
              </a:ext>
            </a:extLst>
          </p:cNvPr>
          <p:cNvSpPr>
            <a:spLocks noGrp="1"/>
          </p:cNvSpPr>
          <p:nvPr>
            <p:ph type="body" sz="quarter" idx="13"/>
          </p:nvPr>
        </p:nvSpPr>
        <p:spPr>
          <a:xfrm>
            <a:off x="695326" y="2204864"/>
            <a:ext cx="3384000" cy="4093424"/>
          </a:xfrm>
          <a:prstGeom prst="rect">
            <a:avLst/>
          </a:prstGeom>
        </p:spPr>
        <p:txBody>
          <a:bodyPr/>
          <a:lstStyle>
            <a:lvl1pPr>
              <a:buNone/>
              <a:defRPr lang="en-US" dirty="0"/>
            </a:lvl1pPr>
            <a:lvl2pPr>
              <a:defRPr lang="en-US" dirty="0"/>
            </a:lvl2pPr>
            <a:lvl3pPr>
              <a:defRPr lang="en-US" dirty="0"/>
            </a:lvl3pPr>
            <a:lvl4pPr>
              <a:defRPr lang="en-US" dirty="0"/>
            </a:lvl4pPr>
            <a:lvl5pPr>
              <a:defRPr lang="en-US" dirty="0"/>
            </a:lvl5pPr>
            <a:lvl6pPr>
              <a:defRPr lang="en-AU" dirty="0"/>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2" name="Text Placeholder 5">
            <a:extLst>
              <a:ext uri="{FF2B5EF4-FFF2-40B4-BE49-F238E27FC236}">
                <a16:creationId xmlns:a16="http://schemas.microsoft.com/office/drawing/2014/main" id="{DA8ABAA8-126B-459D-B960-B85E22F49DF4}"/>
              </a:ext>
            </a:extLst>
          </p:cNvPr>
          <p:cNvSpPr>
            <a:spLocks noGrp="1"/>
          </p:cNvSpPr>
          <p:nvPr>
            <p:ph type="body" sz="quarter" idx="15" hasCustomPrompt="1"/>
          </p:nvPr>
        </p:nvSpPr>
        <p:spPr>
          <a:xfrm>
            <a:off x="4400550" y="6524625"/>
            <a:ext cx="3384667" cy="241300"/>
          </a:xfrm>
        </p:spPr>
        <p:txBody>
          <a:bodyPr anchor="ctr">
            <a:normAutofit/>
          </a:bodyPr>
          <a:lstStyle>
            <a:lvl1pPr algn="ctr">
              <a:defRPr sz="1000" b="1">
                <a:solidFill>
                  <a:schemeClr val="accent1"/>
                </a:solidFill>
              </a:defRPr>
            </a:lvl1pPr>
          </a:lstStyle>
          <a:p>
            <a:pPr lvl="0"/>
            <a:r>
              <a:rPr lang="en-US" dirty="0"/>
              <a:t>#[Hashtag text]</a:t>
            </a:r>
          </a:p>
        </p:txBody>
      </p:sp>
      <p:sp>
        <p:nvSpPr>
          <p:cNvPr id="9" name="Picture Placeholder 9">
            <a:extLst>
              <a:ext uri="{FF2B5EF4-FFF2-40B4-BE49-F238E27FC236}">
                <a16:creationId xmlns:a16="http://schemas.microsoft.com/office/drawing/2014/main" id="{86B950FF-5CC1-4A3A-ABA9-ADF58494DD0A}"/>
              </a:ext>
            </a:extLst>
          </p:cNvPr>
          <p:cNvSpPr>
            <a:spLocks noGrp="1"/>
          </p:cNvSpPr>
          <p:nvPr>
            <p:ph type="pic" sz="quarter" idx="16" hasCustomPrompt="1"/>
          </p:nvPr>
        </p:nvSpPr>
        <p:spPr>
          <a:xfrm>
            <a:off x="4407049" y="3485752"/>
            <a:ext cx="3888000" cy="2844000"/>
          </a:xfrm>
          <a:prstGeom prst="rect">
            <a:avLst/>
          </a:prstGeom>
          <a:solidFill>
            <a:schemeClr val="bg2"/>
          </a:solidFill>
        </p:spPr>
        <p:txBody>
          <a:bodyPr anchor="ctr"/>
          <a:lstStyle>
            <a:lvl1pPr algn="ctr">
              <a:defRPr sz="1200"/>
            </a:lvl1pPr>
          </a:lstStyle>
          <a:p>
            <a:r>
              <a:rPr lang="en-AU" dirty="0"/>
              <a:t> Click icon to insert picture</a:t>
            </a:r>
          </a:p>
          <a:p>
            <a:endParaRPr lang="en-AU" dirty="0"/>
          </a:p>
        </p:txBody>
      </p:sp>
      <p:sp>
        <p:nvSpPr>
          <p:cNvPr id="11" name="Picture Placeholder 9">
            <a:extLst>
              <a:ext uri="{FF2B5EF4-FFF2-40B4-BE49-F238E27FC236}">
                <a16:creationId xmlns:a16="http://schemas.microsoft.com/office/drawing/2014/main" id="{BA2B0415-0383-4B33-9E29-9ADFC2A05427}"/>
              </a:ext>
            </a:extLst>
          </p:cNvPr>
          <p:cNvSpPr>
            <a:spLocks noGrp="1"/>
          </p:cNvSpPr>
          <p:nvPr>
            <p:ph type="pic" sz="quarter" idx="17" hasCustomPrompt="1"/>
          </p:nvPr>
        </p:nvSpPr>
        <p:spPr>
          <a:xfrm>
            <a:off x="8304000" y="630978"/>
            <a:ext cx="3888000" cy="2844000"/>
          </a:xfrm>
          <a:prstGeom prst="rect">
            <a:avLst/>
          </a:prstGeom>
          <a:solidFill>
            <a:schemeClr val="bg2"/>
          </a:solidFill>
        </p:spPr>
        <p:txBody>
          <a:bodyPr anchor="ctr"/>
          <a:lstStyle>
            <a:lvl1pPr algn="ctr">
              <a:defRPr sz="1200"/>
            </a:lvl1pPr>
          </a:lstStyle>
          <a:p>
            <a:r>
              <a:rPr lang="en-AU" dirty="0"/>
              <a:t> Click icon to insert picture</a:t>
            </a:r>
          </a:p>
          <a:p>
            <a:endParaRPr lang="en-AU" dirty="0"/>
          </a:p>
        </p:txBody>
      </p:sp>
      <p:sp>
        <p:nvSpPr>
          <p:cNvPr id="13" name="Picture Placeholder 9">
            <a:extLst>
              <a:ext uri="{FF2B5EF4-FFF2-40B4-BE49-F238E27FC236}">
                <a16:creationId xmlns:a16="http://schemas.microsoft.com/office/drawing/2014/main" id="{4966C236-904D-498D-801E-8C4057C0A034}"/>
              </a:ext>
            </a:extLst>
          </p:cNvPr>
          <p:cNvSpPr>
            <a:spLocks noGrp="1"/>
          </p:cNvSpPr>
          <p:nvPr>
            <p:ph type="pic" sz="quarter" idx="18" hasCustomPrompt="1"/>
          </p:nvPr>
        </p:nvSpPr>
        <p:spPr>
          <a:xfrm>
            <a:off x="8304000" y="3485752"/>
            <a:ext cx="3888000" cy="2844000"/>
          </a:xfrm>
          <a:prstGeom prst="rect">
            <a:avLst/>
          </a:prstGeom>
          <a:solidFill>
            <a:schemeClr val="bg2"/>
          </a:solidFill>
        </p:spPr>
        <p:txBody>
          <a:bodyPr anchor="ctr"/>
          <a:lstStyle>
            <a:lvl1pPr algn="ctr">
              <a:defRPr sz="1200"/>
            </a:lvl1pPr>
          </a:lstStyle>
          <a:p>
            <a:r>
              <a:rPr lang="en-AU" dirty="0"/>
              <a:t> Click icon to insert picture</a:t>
            </a:r>
          </a:p>
          <a:p>
            <a:endParaRPr lang="en-AU" dirty="0"/>
          </a:p>
        </p:txBody>
      </p:sp>
      <p:sp>
        <p:nvSpPr>
          <p:cNvPr id="14" name="Rectangle 13">
            <a:extLst>
              <a:ext uri="{FF2B5EF4-FFF2-40B4-BE49-F238E27FC236}">
                <a16:creationId xmlns:a16="http://schemas.microsoft.com/office/drawing/2014/main" id="{377D8A62-4A58-4C23-B0E5-AEF193611E4D}"/>
              </a:ext>
            </a:extLst>
          </p:cNvPr>
          <p:cNvSpPr/>
          <p:nvPr userDrawn="1"/>
        </p:nvSpPr>
        <p:spPr bwMode="invGray">
          <a:xfrm flipH="1">
            <a:off x="0" y="0"/>
            <a:ext cx="12192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pic>
        <p:nvPicPr>
          <p:cNvPr id="16" name="Picture 15">
            <a:extLst>
              <a:ext uri="{FF2B5EF4-FFF2-40B4-BE49-F238E27FC236}">
                <a16:creationId xmlns:a16="http://schemas.microsoft.com/office/drawing/2014/main" id="{EDEB74D7-CB6B-47FE-A2A8-7AE5F1DED986}"/>
              </a:ext>
            </a:extLst>
          </p:cNvPr>
          <p:cNvPicPr>
            <a:picLocks noChangeAspect="1"/>
          </p:cNvPicPr>
          <p:nvPr userDrawn="1"/>
        </p:nvPicPr>
        <p:blipFill>
          <a:blip r:embed="rId2"/>
          <a:stretch>
            <a:fillRect/>
          </a:stretch>
        </p:blipFill>
        <p:spPr>
          <a:xfrm>
            <a:off x="10297935" y="152896"/>
            <a:ext cx="1210684" cy="324000"/>
          </a:xfrm>
          <a:prstGeom prst="rect">
            <a:avLst/>
          </a:prstGeom>
        </p:spPr>
      </p:pic>
      <p:sp>
        <p:nvSpPr>
          <p:cNvPr id="15" name="Title 1">
            <a:extLst>
              <a:ext uri="{FF2B5EF4-FFF2-40B4-BE49-F238E27FC236}">
                <a16:creationId xmlns:a16="http://schemas.microsoft.com/office/drawing/2014/main" id="{E061BA70-9BEA-4AF5-8B24-03EBB3F28710}"/>
              </a:ext>
            </a:extLst>
          </p:cNvPr>
          <p:cNvSpPr>
            <a:spLocks noGrp="1"/>
          </p:cNvSpPr>
          <p:nvPr>
            <p:ph type="title"/>
          </p:nvPr>
        </p:nvSpPr>
        <p:spPr>
          <a:xfrm>
            <a:off x="695326" y="1052736"/>
            <a:ext cx="3384549" cy="1008112"/>
          </a:xfrm>
        </p:spPr>
        <p:txBody>
          <a:bodyPr anchor="t"/>
          <a:lstStyle/>
          <a:p>
            <a:r>
              <a:rPr lang="en-US"/>
              <a:t>Click to edit Master title style</a:t>
            </a:r>
            <a:endParaRPr lang="en-AU" dirty="0"/>
          </a:p>
        </p:txBody>
      </p:sp>
      <p:sp>
        <p:nvSpPr>
          <p:cNvPr id="2" name="Date Placeholder 1">
            <a:extLst>
              <a:ext uri="{FF2B5EF4-FFF2-40B4-BE49-F238E27FC236}">
                <a16:creationId xmlns:a16="http://schemas.microsoft.com/office/drawing/2014/main" id="{C0CA8BB8-1B5E-4246-8A55-FAB9C1E84DFA}"/>
              </a:ext>
            </a:extLst>
          </p:cNvPr>
          <p:cNvSpPr>
            <a:spLocks noGrp="1"/>
          </p:cNvSpPr>
          <p:nvPr>
            <p:ph type="dt" sz="half" idx="19"/>
          </p:nvPr>
        </p:nvSpPr>
        <p:spPr bwMode="white"/>
        <p:txBody>
          <a:bodyPr/>
          <a:lstStyle/>
          <a:p>
            <a:r>
              <a:rPr lang="en-US" dirty="0"/>
              <a:t>[Entity Name]</a:t>
            </a:r>
            <a:endParaRPr lang="en-AU" dirty="0"/>
          </a:p>
        </p:txBody>
      </p:sp>
      <p:sp>
        <p:nvSpPr>
          <p:cNvPr id="7" name="Footer Placeholder 6">
            <a:extLst>
              <a:ext uri="{FF2B5EF4-FFF2-40B4-BE49-F238E27FC236}">
                <a16:creationId xmlns:a16="http://schemas.microsoft.com/office/drawing/2014/main" id="{AF4FF51F-8DC8-4E19-BB72-27E7B862578F}"/>
              </a:ext>
            </a:extLst>
          </p:cNvPr>
          <p:cNvSpPr>
            <a:spLocks noGrp="1"/>
          </p:cNvSpPr>
          <p:nvPr>
            <p:ph type="ftr" sz="quarter" idx="20"/>
          </p:nvPr>
        </p:nvSpPr>
        <p:spPr/>
        <p:txBody>
          <a:bodyPr/>
          <a:lstStyle/>
          <a:p>
            <a:r>
              <a:rPr lang="en-AU"/>
              <a:t>[Presentation Title] | [Date]</a:t>
            </a:r>
            <a:endParaRPr lang="en-AU" dirty="0"/>
          </a:p>
        </p:txBody>
      </p:sp>
      <p:sp>
        <p:nvSpPr>
          <p:cNvPr id="8" name="Slide Number Placeholder 7">
            <a:extLst>
              <a:ext uri="{FF2B5EF4-FFF2-40B4-BE49-F238E27FC236}">
                <a16:creationId xmlns:a16="http://schemas.microsoft.com/office/drawing/2014/main" id="{21CA045B-79DD-4F1E-A5D5-56CC7F67455E}"/>
              </a:ext>
            </a:extLst>
          </p:cNvPr>
          <p:cNvSpPr>
            <a:spLocks noGrp="1"/>
          </p:cNvSpPr>
          <p:nvPr>
            <p:ph type="sldNum" sz="quarter" idx="21"/>
          </p:nvPr>
        </p:nvSpPr>
        <p:spPr/>
        <p:txBody>
          <a:bodyPr/>
          <a:lstStyle/>
          <a:p>
            <a:fld id="{E917DE0E-AFB1-41FD-BC35-27DB61CA125F}" type="slidenum">
              <a:rPr lang="en-AU" smtClean="0"/>
              <a:pPr/>
              <a:t>‹#›</a:t>
            </a:fld>
            <a:endParaRPr lang="en-AU" dirty="0"/>
          </a:p>
        </p:txBody>
      </p:sp>
    </p:spTree>
    <p:extLst>
      <p:ext uri="{BB962C8B-B14F-4D97-AF65-F5344CB8AC3E}">
        <p14:creationId xmlns:p14="http://schemas.microsoft.com/office/powerpoint/2010/main" val="2373846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hree Column Text &amp; Images">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B44D1A49-1FEC-4FD2-B560-402C9B2E281A}"/>
              </a:ext>
            </a:extLst>
          </p:cNvPr>
          <p:cNvSpPr>
            <a:spLocks noGrp="1"/>
          </p:cNvSpPr>
          <p:nvPr>
            <p:ph type="pic" sz="quarter" idx="14" hasCustomPrompt="1"/>
          </p:nvPr>
        </p:nvSpPr>
        <p:spPr>
          <a:xfrm>
            <a:off x="695326" y="3447000"/>
            <a:ext cx="3384000" cy="2861725"/>
          </a:xfrm>
          <a:prstGeom prst="rect">
            <a:avLst/>
          </a:prstGeom>
          <a:solidFill>
            <a:schemeClr val="bg2"/>
          </a:solidFill>
        </p:spPr>
        <p:txBody>
          <a:bodyPr anchor="ctr"/>
          <a:lstStyle>
            <a:lvl1pPr algn="ctr">
              <a:defRPr sz="1200"/>
            </a:lvl1pPr>
          </a:lstStyle>
          <a:p>
            <a:r>
              <a:rPr lang="en-AU" dirty="0"/>
              <a:t>Click icon to insert picture</a:t>
            </a:r>
          </a:p>
          <a:p>
            <a:endParaRPr lang="en-AU" dirty="0"/>
          </a:p>
        </p:txBody>
      </p:sp>
      <p:sp>
        <p:nvSpPr>
          <p:cNvPr id="11" name="Picture Placeholder 8">
            <a:extLst>
              <a:ext uri="{FF2B5EF4-FFF2-40B4-BE49-F238E27FC236}">
                <a16:creationId xmlns:a16="http://schemas.microsoft.com/office/drawing/2014/main" id="{C59B66CF-A807-44F1-A681-793122F8A033}"/>
              </a:ext>
            </a:extLst>
          </p:cNvPr>
          <p:cNvSpPr>
            <a:spLocks noGrp="1"/>
          </p:cNvSpPr>
          <p:nvPr>
            <p:ph type="pic" sz="quarter" idx="16" hasCustomPrompt="1"/>
          </p:nvPr>
        </p:nvSpPr>
        <p:spPr>
          <a:xfrm>
            <a:off x="4409626" y="3447000"/>
            <a:ext cx="3384000" cy="2861725"/>
          </a:xfrm>
          <a:prstGeom prst="rect">
            <a:avLst/>
          </a:prstGeom>
          <a:solidFill>
            <a:schemeClr val="bg2"/>
          </a:solidFill>
        </p:spPr>
        <p:txBody>
          <a:bodyPr anchor="ctr"/>
          <a:lstStyle>
            <a:lvl1pPr algn="ctr">
              <a:defRPr sz="1200"/>
            </a:lvl1pPr>
          </a:lstStyle>
          <a:p>
            <a:r>
              <a:rPr lang="en-AU" dirty="0"/>
              <a:t>Click icon to insert picture</a:t>
            </a:r>
          </a:p>
          <a:p>
            <a:endParaRPr lang="en-AU" dirty="0"/>
          </a:p>
        </p:txBody>
      </p:sp>
      <p:sp>
        <p:nvSpPr>
          <p:cNvPr id="13" name="Picture Placeholder 8">
            <a:extLst>
              <a:ext uri="{FF2B5EF4-FFF2-40B4-BE49-F238E27FC236}">
                <a16:creationId xmlns:a16="http://schemas.microsoft.com/office/drawing/2014/main" id="{6B4B4A83-90AC-42EA-83C2-FA8462468851}"/>
              </a:ext>
            </a:extLst>
          </p:cNvPr>
          <p:cNvSpPr>
            <a:spLocks noGrp="1"/>
          </p:cNvSpPr>
          <p:nvPr>
            <p:ph type="pic" sz="quarter" idx="18" hasCustomPrompt="1"/>
          </p:nvPr>
        </p:nvSpPr>
        <p:spPr>
          <a:xfrm>
            <a:off x="8112676" y="3446253"/>
            <a:ext cx="3384000" cy="2861725"/>
          </a:xfrm>
          <a:prstGeom prst="rect">
            <a:avLst/>
          </a:prstGeom>
          <a:solidFill>
            <a:schemeClr val="bg2"/>
          </a:solidFill>
        </p:spPr>
        <p:txBody>
          <a:bodyPr anchor="ctr"/>
          <a:lstStyle>
            <a:lvl1pPr algn="ctr">
              <a:defRPr sz="1200"/>
            </a:lvl1pPr>
          </a:lstStyle>
          <a:p>
            <a:r>
              <a:rPr lang="en-AU" dirty="0"/>
              <a:t>Click icon to insert picture</a:t>
            </a:r>
          </a:p>
          <a:p>
            <a:endParaRPr lang="en-AU" dirty="0"/>
          </a:p>
        </p:txBody>
      </p:sp>
      <p:sp>
        <p:nvSpPr>
          <p:cNvPr id="15" name="Text Placeholder 14">
            <a:extLst>
              <a:ext uri="{FF2B5EF4-FFF2-40B4-BE49-F238E27FC236}">
                <a16:creationId xmlns:a16="http://schemas.microsoft.com/office/drawing/2014/main" id="{91089730-A73F-422F-BD54-BF23888B1D53}"/>
              </a:ext>
            </a:extLst>
          </p:cNvPr>
          <p:cNvSpPr>
            <a:spLocks noGrp="1"/>
          </p:cNvSpPr>
          <p:nvPr>
            <p:ph type="body" sz="quarter" idx="19"/>
          </p:nvPr>
        </p:nvSpPr>
        <p:spPr>
          <a:xfrm>
            <a:off x="695325" y="1700212"/>
            <a:ext cx="3384000" cy="1728787"/>
          </a:xfrm>
          <a:prstGeom prst="rect">
            <a:avLst/>
          </a:prstGeom>
        </p:spPr>
        <p:txBody>
          <a:bodyPr/>
          <a:lstStyle>
            <a:lvl1pPr>
              <a:lnSpc>
                <a:spcPct val="100000"/>
              </a:lnSpc>
              <a:defRPr lang="en-US" dirty="0"/>
            </a:lvl1pPr>
            <a:lvl2pPr marL="171450" indent="-171450">
              <a:lnSpc>
                <a:spcPct val="100000"/>
              </a:lnSpc>
              <a:spcAft>
                <a:spcPts val="300"/>
              </a:spcAft>
              <a:buClr>
                <a:schemeClr val="accent1"/>
              </a:buClr>
              <a:buFont typeface="Arial" panose="020B0604020202020204" pitchFamily="34" charset="0"/>
              <a:buChar char="•"/>
              <a:defRPr lang="en-US" dirty="0"/>
            </a:lvl2pPr>
            <a:lvl3pPr marL="180612" indent="0">
              <a:buClrTx/>
              <a:buFont typeface="Arial" panose="020B0604020202020204" pitchFamily="34" charset="0"/>
              <a:buNone/>
              <a:defRPr/>
            </a:lvl3pPr>
          </a:lstStyle>
          <a:p>
            <a:pPr lvl="0"/>
            <a:r>
              <a:rPr lang="en-US"/>
              <a:t>Edit Master text styles</a:t>
            </a:r>
          </a:p>
          <a:p>
            <a:pPr lvl="1"/>
            <a:r>
              <a:rPr lang="en-US"/>
              <a:t>Second level</a:t>
            </a:r>
          </a:p>
        </p:txBody>
      </p:sp>
      <p:sp>
        <p:nvSpPr>
          <p:cNvPr id="16" name="Text Placeholder 14">
            <a:extLst>
              <a:ext uri="{FF2B5EF4-FFF2-40B4-BE49-F238E27FC236}">
                <a16:creationId xmlns:a16="http://schemas.microsoft.com/office/drawing/2014/main" id="{9BA9F9C4-C84A-43FB-A465-E020A9EB63D8}"/>
              </a:ext>
            </a:extLst>
          </p:cNvPr>
          <p:cNvSpPr>
            <a:spLocks noGrp="1"/>
          </p:cNvSpPr>
          <p:nvPr>
            <p:ph type="body" sz="quarter" idx="20"/>
          </p:nvPr>
        </p:nvSpPr>
        <p:spPr>
          <a:xfrm>
            <a:off x="4409626" y="1700212"/>
            <a:ext cx="3384000" cy="1728787"/>
          </a:xfrm>
          <a:prstGeom prst="rect">
            <a:avLst/>
          </a:prstGeom>
        </p:spPr>
        <p:txBody>
          <a:bodyPr/>
          <a:lstStyle>
            <a:lvl1pPr>
              <a:lnSpc>
                <a:spcPct val="100000"/>
              </a:lnSpc>
              <a:defRPr lang="en-US" dirty="0"/>
            </a:lvl1pPr>
            <a:lvl2pPr marL="171450" indent="-171450">
              <a:lnSpc>
                <a:spcPct val="100000"/>
              </a:lnSpc>
              <a:spcAft>
                <a:spcPts val="300"/>
              </a:spcAft>
              <a:buClr>
                <a:schemeClr val="accent1"/>
              </a:buClr>
              <a:buFont typeface="Arial" panose="020B0604020202020204" pitchFamily="34" charset="0"/>
              <a:buChar char="•"/>
              <a:defRPr lang="en-US" dirty="0"/>
            </a:lvl2pPr>
            <a:lvl3pPr marL="360000" indent="-179388">
              <a:buClrTx/>
              <a:buFont typeface="Arial" panose="020B0604020202020204" pitchFamily="34" charset="0"/>
              <a:buChar char="­"/>
              <a:defRPr/>
            </a:lvl3pPr>
          </a:lstStyle>
          <a:p>
            <a:pPr lvl="0"/>
            <a:r>
              <a:rPr lang="en-US"/>
              <a:t>Edit Master text styles</a:t>
            </a:r>
          </a:p>
          <a:p>
            <a:pPr lvl="1"/>
            <a:r>
              <a:rPr lang="en-US"/>
              <a:t>Second level</a:t>
            </a:r>
          </a:p>
        </p:txBody>
      </p:sp>
      <p:sp>
        <p:nvSpPr>
          <p:cNvPr id="17" name="Text Placeholder 14">
            <a:extLst>
              <a:ext uri="{FF2B5EF4-FFF2-40B4-BE49-F238E27FC236}">
                <a16:creationId xmlns:a16="http://schemas.microsoft.com/office/drawing/2014/main" id="{564335FC-BD53-4794-8DA5-8FFBAE1F28B6}"/>
              </a:ext>
            </a:extLst>
          </p:cNvPr>
          <p:cNvSpPr>
            <a:spLocks noGrp="1"/>
          </p:cNvSpPr>
          <p:nvPr>
            <p:ph type="body" sz="quarter" idx="21"/>
          </p:nvPr>
        </p:nvSpPr>
        <p:spPr>
          <a:xfrm>
            <a:off x="8112676" y="1700212"/>
            <a:ext cx="3384000" cy="1728787"/>
          </a:xfrm>
          <a:prstGeom prst="rect">
            <a:avLst/>
          </a:prstGeom>
        </p:spPr>
        <p:txBody>
          <a:bodyPr/>
          <a:lstStyle>
            <a:lvl1pPr>
              <a:lnSpc>
                <a:spcPct val="100000"/>
              </a:lnSpc>
              <a:defRPr lang="en-US" dirty="0"/>
            </a:lvl1pPr>
            <a:lvl2pPr marL="171450" indent="-171450">
              <a:lnSpc>
                <a:spcPct val="100000"/>
              </a:lnSpc>
              <a:spcAft>
                <a:spcPts val="300"/>
              </a:spcAft>
              <a:buClr>
                <a:schemeClr val="accent1"/>
              </a:buClr>
              <a:buFont typeface="Arial" panose="020B0604020202020204" pitchFamily="34" charset="0"/>
              <a:buChar char="•"/>
              <a:defRPr lang="en-US" dirty="0"/>
            </a:lvl2pPr>
            <a:lvl3pPr marL="360000" indent="-179388">
              <a:buClrTx/>
              <a:buFont typeface="Arial" panose="020B0604020202020204" pitchFamily="34" charset="0"/>
              <a:buChar char="­"/>
              <a:defRPr/>
            </a:lvl3pPr>
          </a:lstStyle>
          <a:p>
            <a:pPr lvl="0"/>
            <a:r>
              <a:rPr lang="en-US"/>
              <a:t>Edit Master text styles</a:t>
            </a:r>
          </a:p>
          <a:p>
            <a:pPr lvl="1"/>
            <a:r>
              <a:rPr lang="en-US"/>
              <a:t>Second level</a:t>
            </a:r>
          </a:p>
        </p:txBody>
      </p:sp>
      <p:sp>
        <p:nvSpPr>
          <p:cNvPr id="20" name="Text Placeholder 5">
            <a:extLst>
              <a:ext uri="{FF2B5EF4-FFF2-40B4-BE49-F238E27FC236}">
                <a16:creationId xmlns:a16="http://schemas.microsoft.com/office/drawing/2014/main" id="{0BBC08AD-280F-4174-A0CE-490AAFB979A2}"/>
              </a:ext>
            </a:extLst>
          </p:cNvPr>
          <p:cNvSpPr>
            <a:spLocks noGrp="1"/>
          </p:cNvSpPr>
          <p:nvPr>
            <p:ph type="body" sz="quarter" idx="15" hasCustomPrompt="1"/>
          </p:nvPr>
        </p:nvSpPr>
        <p:spPr>
          <a:xfrm>
            <a:off x="4400550" y="6524625"/>
            <a:ext cx="3384667" cy="241300"/>
          </a:xfrm>
        </p:spPr>
        <p:txBody>
          <a:bodyPr anchor="ctr">
            <a:normAutofit/>
          </a:bodyPr>
          <a:lstStyle>
            <a:lvl1pPr algn="ctr">
              <a:defRPr sz="1000" b="1">
                <a:solidFill>
                  <a:schemeClr val="accent1"/>
                </a:solidFill>
              </a:defRPr>
            </a:lvl1pPr>
          </a:lstStyle>
          <a:p>
            <a:pPr lvl="0"/>
            <a:r>
              <a:rPr lang="en-US" dirty="0"/>
              <a:t>#[Hashtag text]</a:t>
            </a:r>
          </a:p>
        </p:txBody>
      </p:sp>
      <p:sp>
        <p:nvSpPr>
          <p:cNvPr id="14" name="Rectangle 13">
            <a:extLst>
              <a:ext uri="{FF2B5EF4-FFF2-40B4-BE49-F238E27FC236}">
                <a16:creationId xmlns:a16="http://schemas.microsoft.com/office/drawing/2014/main" id="{2DC1E423-DB93-432A-8BB7-4B2613DBF942}"/>
              </a:ext>
            </a:extLst>
          </p:cNvPr>
          <p:cNvSpPr/>
          <p:nvPr userDrawn="1"/>
        </p:nvSpPr>
        <p:spPr bwMode="invGray">
          <a:xfrm flipH="1">
            <a:off x="0" y="0"/>
            <a:ext cx="12192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pic>
        <p:nvPicPr>
          <p:cNvPr id="19" name="Picture 18">
            <a:extLst>
              <a:ext uri="{FF2B5EF4-FFF2-40B4-BE49-F238E27FC236}">
                <a16:creationId xmlns:a16="http://schemas.microsoft.com/office/drawing/2014/main" id="{7E590DBB-90A7-43BF-BDD1-CF1C6212FAF1}"/>
              </a:ext>
            </a:extLst>
          </p:cNvPr>
          <p:cNvPicPr>
            <a:picLocks noChangeAspect="1"/>
          </p:cNvPicPr>
          <p:nvPr userDrawn="1"/>
        </p:nvPicPr>
        <p:blipFill>
          <a:blip r:embed="rId2"/>
          <a:stretch>
            <a:fillRect/>
          </a:stretch>
        </p:blipFill>
        <p:spPr>
          <a:xfrm>
            <a:off x="10297935" y="152896"/>
            <a:ext cx="1210684" cy="324000"/>
          </a:xfrm>
          <a:prstGeom prst="rect">
            <a:avLst/>
          </a:prstGeom>
        </p:spPr>
      </p:pic>
      <p:sp>
        <p:nvSpPr>
          <p:cNvPr id="6" name="Title 5">
            <a:extLst>
              <a:ext uri="{FF2B5EF4-FFF2-40B4-BE49-F238E27FC236}">
                <a16:creationId xmlns:a16="http://schemas.microsoft.com/office/drawing/2014/main" id="{C882AF12-58DE-43D7-9E95-F90A1203C4FE}"/>
              </a:ext>
            </a:extLst>
          </p:cNvPr>
          <p:cNvSpPr>
            <a:spLocks noGrp="1"/>
          </p:cNvSpPr>
          <p:nvPr>
            <p:ph type="title"/>
          </p:nvPr>
        </p:nvSpPr>
        <p:spPr/>
        <p:txBody>
          <a:bodyPr/>
          <a:lstStyle/>
          <a:p>
            <a:r>
              <a:rPr lang="en-US"/>
              <a:t>Click to edit Master title style</a:t>
            </a:r>
            <a:endParaRPr lang="en-AU" dirty="0"/>
          </a:p>
        </p:txBody>
      </p:sp>
      <p:sp>
        <p:nvSpPr>
          <p:cNvPr id="2" name="Date Placeholder 1">
            <a:extLst>
              <a:ext uri="{FF2B5EF4-FFF2-40B4-BE49-F238E27FC236}">
                <a16:creationId xmlns:a16="http://schemas.microsoft.com/office/drawing/2014/main" id="{28AC1DC6-F03F-4189-B5B9-2FF38EB9C0E6}"/>
              </a:ext>
            </a:extLst>
          </p:cNvPr>
          <p:cNvSpPr>
            <a:spLocks noGrp="1"/>
          </p:cNvSpPr>
          <p:nvPr>
            <p:ph type="dt" sz="half" idx="22"/>
          </p:nvPr>
        </p:nvSpPr>
        <p:spPr bwMode="white"/>
        <p:txBody>
          <a:bodyPr/>
          <a:lstStyle/>
          <a:p>
            <a:r>
              <a:rPr lang="en-US" dirty="0"/>
              <a:t>[Entity Name]</a:t>
            </a:r>
            <a:endParaRPr lang="en-AU" dirty="0"/>
          </a:p>
        </p:txBody>
      </p:sp>
      <p:sp>
        <p:nvSpPr>
          <p:cNvPr id="7" name="Footer Placeholder 6">
            <a:extLst>
              <a:ext uri="{FF2B5EF4-FFF2-40B4-BE49-F238E27FC236}">
                <a16:creationId xmlns:a16="http://schemas.microsoft.com/office/drawing/2014/main" id="{B91E1143-CBAC-4E3D-95E2-1F1E3980ADDC}"/>
              </a:ext>
            </a:extLst>
          </p:cNvPr>
          <p:cNvSpPr>
            <a:spLocks noGrp="1"/>
          </p:cNvSpPr>
          <p:nvPr>
            <p:ph type="ftr" sz="quarter" idx="23"/>
          </p:nvPr>
        </p:nvSpPr>
        <p:spPr/>
        <p:txBody>
          <a:bodyPr/>
          <a:lstStyle/>
          <a:p>
            <a:r>
              <a:rPr lang="en-AU"/>
              <a:t>[Presentation Title] | [Date]</a:t>
            </a:r>
            <a:endParaRPr lang="en-AU" dirty="0"/>
          </a:p>
        </p:txBody>
      </p:sp>
      <p:sp>
        <p:nvSpPr>
          <p:cNvPr id="8" name="Slide Number Placeholder 7">
            <a:extLst>
              <a:ext uri="{FF2B5EF4-FFF2-40B4-BE49-F238E27FC236}">
                <a16:creationId xmlns:a16="http://schemas.microsoft.com/office/drawing/2014/main" id="{24035F6F-B1C5-4CB7-9CF1-E5C49956EAC7}"/>
              </a:ext>
            </a:extLst>
          </p:cNvPr>
          <p:cNvSpPr>
            <a:spLocks noGrp="1"/>
          </p:cNvSpPr>
          <p:nvPr>
            <p:ph type="sldNum" sz="quarter" idx="24"/>
          </p:nvPr>
        </p:nvSpPr>
        <p:spPr/>
        <p:txBody>
          <a:bodyPr/>
          <a:lstStyle/>
          <a:p>
            <a:fld id="{E917DE0E-AFB1-41FD-BC35-27DB61CA125F}" type="slidenum">
              <a:rPr lang="en-AU" smtClean="0"/>
              <a:pPr/>
              <a:t>‹#›</a:t>
            </a:fld>
            <a:endParaRPr lang="en-AU" dirty="0"/>
          </a:p>
        </p:txBody>
      </p:sp>
    </p:spTree>
    <p:extLst>
      <p:ext uri="{BB962C8B-B14F-4D97-AF65-F5344CB8AC3E}">
        <p14:creationId xmlns:p14="http://schemas.microsoft.com/office/powerpoint/2010/main" val="1602555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cons &amp; Tex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B44D1A49-1FEC-4FD2-B560-402C9B2E281A}"/>
              </a:ext>
            </a:extLst>
          </p:cNvPr>
          <p:cNvSpPr>
            <a:spLocks noGrp="1"/>
          </p:cNvSpPr>
          <p:nvPr>
            <p:ph type="pic" sz="quarter" idx="14" hasCustomPrompt="1"/>
          </p:nvPr>
        </p:nvSpPr>
        <p:spPr>
          <a:xfrm>
            <a:off x="1691720" y="1700808"/>
            <a:ext cx="1439897" cy="1199578"/>
          </a:xfrm>
          <a:prstGeom prst="rect">
            <a:avLst/>
          </a:prstGeom>
          <a:solidFill>
            <a:schemeClr val="bg2"/>
          </a:solidFill>
        </p:spPr>
        <p:txBody>
          <a:bodyPr anchor="ctr"/>
          <a:lstStyle>
            <a:lvl1pPr algn="ctr">
              <a:defRPr sz="1200"/>
            </a:lvl1pPr>
          </a:lstStyle>
          <a:p>
            <a:r>
              <a:rPr lang="en-AU" dirty="0"/>
              <a:t>Click icon to insert icon</a:t>
            </a:r>
          </a:p>
          <a:p>
            <a:endParaRPr lang="en-AU" dirty="0"/>
          </a:p>
        </p:txBody>
      </p:sp>
      <p:sp>
        <p:nvSpPr>
          <p:cNvPr id="15" name="Text Placeholder 14">
            <a:extLst>
              <a:ext uri="{FF2B5EF4-FFF2-40B4-BE49-F238E27FC236}">
                <a16:creationId xmlns:a16="http://schemas.microsoft.com/office/drawing/2014/main" id="{91089730-A73F-422F-BD54-BF23888B1D53}"/>
              </a:ext>
            </a:extLst>
          </p:cNvPr>
          <p:cNvSpPr>
            <a:spLocks noGrp="1"/>
          </p:cNvSpPr>
          <p:nvPr>
            <p:ph type="body" sz="quarter" idx="19" hasCustomPrompt="1"/>
          </p:nvPr>
        </p:nvSpPr>
        <p:spPr>
          <a:xfrm>
            <a:off x="719668" y="2996952"/>
            <a:ext cx="3384000" cy="240219"/>
          </a:xfrm>
          <a:prstGeom prst="rect">
            <a:avLst/>
          </a:prstGeom>
        </p:spPr>
        <p:txBody>
          <a:bodyPr/>
          <a:lstStyle>
            <a:lvl1pPr algn="ctr">
              <a:lnSpc>
                <a:spcPct val="100000"/>
              </a:lnSpc>
              <a:defRPr lang="en-US" sz="1600" b="1" dirty="0">
                <a:solidFill>
                  <a:schemeClr val="accent1"/>
                </a:solidFill>
              </a:defRPr>
            </a:lvl1pPr>
            <a:lvl2pPr marL="171450" indent="-171450">
              <a:lnSpc>
                <a:spcPct val="100000"/>
              </a:lnSpc>
              <a:spcAft>
                <a:spcPts val="300"/>
              </a:spcAft>
              <a:buClr>
                <a:schemeClr val="accent1"/>
              </a:buClr>
              <a:buFont typeface="Arial" panose="020B0604020202020204" pitchFamily="34" charset="0"/>
              <a:buChar char="•"/>
              <a:defRPr lang="en-US" dirty="0"/>
            </a:lvl2pPr>
            <a:lvl3pPr marL="180612" indent="0">
              <a:buClrTx/>
              <a:buFont typeface="Arial" panose="020B0604020202020204" pitchFamily="34" charset="0"/>
              <a:buNone/>
              <a:defRPr/>
            </a:lvl3pPr>
          </a:lstStyle>
          <a:p>
            <a:pPr lvl="0"/>
            <a:r>
              <a:rPr lang="en-US" dirty="0"/>
              <a:t>[Bullet Heading]</a:t>
            </a:r>
          </a:p>
        </p:txBody>
      </p:sp>
      <p:sp>
        <p:nvSpPr>
          <p:cNvPr id="16" name="Text Placeholder 14">
            <a:extLst>
              <a:ext uri="{FF2B5EF4-FFF2-40B4-BE49-F238E27FC236}">
                <a16:creationId xmlns:a16="http://schemas.microsoft.com/office/drawing/2014/main" id="{9BA9F9C4-C84A-43FB-A465-E020A9EB63D8}"/>
              </a:ext>
            </a:extLst>
          </p:cNvPr>
          <p:cNvSpPr>
            <a:spLocks noGrp="1"/>
          </p:cNvSpPr>
          <p:nvPr>
            <p:ph type="body" sz="quarter" idx="20"/>
          </p:nvPr>
        </p:nvSpPr>
        <p:spPr>
          <a:xfrm>
            <a:off x="719668" y="3271090"/>
            <a:ext cx="3384000" cy="648000"/>
          </a:xfrm>
          <a:prstGeom prst="rect">
            <a:avLst/>
          </a:prstGeom>
        </p:spPr>
        <p:txBody>
          <a:bodyPr>
            <a:normAutofit/>
          </a:bodyPr>
          <a:lstStyle>
            <a:lvl1pPr algn="ctr">
              <a:lnSpc>
                <a:spcPct val="100000"/>
              </a:lnSpc>
              <a:defRPr lang="en-US" sz="1600" dirty="0"/>
            </a:lvl1pPr>
            <a:lvl2pPr marL="171450" indent="-171450" algn="ctr">
              <a:lnSpc>
                <a:spcPct val="100000"/>
              </a:lnSpc>
              <a:spcAft>
                <a:spcPts val="300"/>
              </a:spcAft>
              <a:buClr>
                <a:schemeClr val="accent1"/>
              </a:buClr>
              <a:buFont typeface="Arial" panose="020B0604020202020204" pitchFamily="34" charset="0"/>
              <a:buChar char="•"/>
              <a:defRPr lang="en-US" sz="1600" dirty="0"/>
            </a:lvl2pPr>
            <a:lvl3pPr marL="360000" indent="-179388">
              <a:buClrTx/>
              <a:buFont typeface="Arial" panose="020B0604020202020204" pitchFamily="34" charset="0"/>
              <a:buChar char="­"/>
              <a:defRPr/>
            </a:lvl3pPr>
          </a:lstStyle>
          <a:p>
            <a:pPr lvl="0"/>
            <a:r>
              <a:rPr lang="en-US"/>
              <a:t>Edit Master text styles</a:t>
            </a:r>
          </a:p>
          <a:p>
            <a:pPr lvl="1"/>
            <a:r>
              <a:rPr lang="en-US"/>
              <a:t>Second level</a:t>
            </a:r>
          </a:p>
        </p:txBody>
      </p:sp>
      <p:sp>
        <p:nvSpPr>
          <p:cNvPr id="20" name="Text Placeholder 5">
            <a:extLst>
              <a:ext uri="{FF2B5EF4-FFF2-40B4-BE49-F238E27FC236}">
                <a16:creationId xmlns:a16="http://schemas.microsoft.com/office/drawing/2014/main" id="{0BBC08AD-280F-4174-A0CE-490AAFB979A2}"/>
              </a:ext>
            </a:extLst>
          </p:cNvPr>
          <p:cNvSpPr>
            <a:spLocks noGrp="1"/>
          </p:cNvSpPr>
          <p:nvPr>
            <p:ph type="body" sz="quarter" idx="15" hasCustomPrompt="1"/>
          </p:nvPr>
        </p:nvSpPr>
        <p:spPr>
          <a:xfrm>
            <a:off x="4400550" y="6524625"/>
            <a:ext cx="3384667" cy="241300"/>
          </a:xfrm>
        </p:spPr>
        <p:txBody>
          <a:bodyPr anchor="ctr">
            <a:normAutofit/>
          </a:bodyPr>
          <a:lstStyle>
            <a:lvl1pPr algn="ctr">
              <a:defRPr sz="1000" b="1">
                <a:solidFill>
                  <a:schemeClr val="accent1"/>
                </a:solidFill>
              </a:defRPr>
            </a:lvl1pPr>
          </a:lstStyle>
          <a:p>
            <a:pPr lvl="0"/>
            <a:r>
              <a:rPr lang="en-US" dirty="0"/>
              <a:t>#[Hashtag text]</a:t>
            </a:r>
          </a:p>
        </p:txBody>
      </p:sp>
      <p:sp>
        <p:nvSpPr>
          <p:cNvPr id="14" name="Picture Placeholder 8">
            <a:extLst>
              <a:ext uri="{FF2B5EF4-FFF2-40B4-BE49-F238E27FC236}">
                <a16:creationId xmlns:a16="http://schemas.microsoft.com/office/drawing/2014/main" id="{49164FB8-D4B8-4D90-B308-464FB278E97B}"/>
              </a:ext>
            </a:extLst>
          </p:cNvPr>
          <p:cNvSpPr>
            <a:spLocks noGrp="1"/>
          </p:cNvSpPr>
          <p:nvPr>
            <p:ph type="pic" sz="quarter" idx="23" hasCustomPrompt="1"/>
          </p:nvPr>
        </p:nvSpPr>
        <p:spPr>
          <a:xfrm>
            <a:off x="5376051" y="1700808"/>
            <a:ext cx="1439897" cy="1199578"/>
          </a:xfrm>
          <a:prstGeom prst="rect">
            <a:avLst/>
          </a:prstGeom>
          <a:solidFill>
            <a:schemeClr val="bg2"/>
          </a:solidFill>
        </p:spPr>
        <p:txBody>
          <a:bodyPr anchor="ctr"/>
          <a:lstStyle>
            <a:lvl1pPr algn="ctr">
              <a:defRPr sz="1200"/>
            </a:lvl1pPr>
          </a:lstStyle>
          <a:p>
            <a:r>
              <a:rPr lang="en-AU" dirty="0"/>
              <a:t>Click icon to insert icon</a:t>
            </a:r>
          </a:p>
          <a:p>
            <a:endParaRPr lang="en-AU" dirty="0"/>
          </a:p>
        </p:txBody>
      </p:sp>
      <p:sp>
        <p:nvSpPr>
          <p:cNvPr id="18" name="Text Placeholder 14">
            <a:extLst>
              <a:ext uri="{FF2B5EF4-FFF2-40B4-BE49-F238E27FC236}">
                <a16:creationId xmlns:a16="http://schemas.microsoft.com/office/drawing/2014/main" id="{B01E9CDC-2523-40AE-AF29-5A44EBFD8919}"/>
              </a:ext>
            </a:extLst>
          </p:cNvPr>
          <p:cNvSpPr>
            <a:spLocks noGrp="1"/>
          </p:cNvSpPr>
          <p:nvPr>
            <p:ph type="body" sz="quarter" idx="24" hasCustomPrompt="1"/>
          </p:nvPr>
        </p:nvSpPr>
        <p:spPr>
          <a:xfrm>
            <a:off x="4403999" y="2996952"/>
            <a:ext cx="3384000" cy="240219"/>
          </a:xfrm>
          <a:prstGeom prst="rect">
            <a:avLst/>
          </a:prstGeom>
        </p:spPr>
        <p:txBody>
          <a:bodyPr/>
          <a:lstStyle>
            <a:lvl1pPr algn="ctr">
              <a:lnSpc>
                <a:spcPct val="100000"/>
              </a:lnSpc>
              <a:defRPr lang="en-US" sz="1600" b="1" dirty="0">
                <a:solidFill>
                  <a:schemeClr val="accent1"/>
                </a:solidFill>
              </a:defRPr>
            </a:lvl1pPr>
            <a:lvl2pPr marL="171450" indent="-171450">
              <a:lnSpc>
                <a:spcPct val="100000"/>
              </a:lnSpc>
              <a:spcAft>
                <a:spcPts val="300"/>
              </a:spcAft>
              <a:buClr>
                <a:schemeClr val="accent1"/>
              </a:buClr>
              <a:buFont typeface="Arial" panose="020B0604020202020204" pitchFamily="34" charset="0"/>
              <a:buChar char="•"/>
              <a:defRPr lang="en-US" dirty="0"/>
            </a:lvl2pPr>
            <a:lvl3pPr marL="180612" indent="0">
              <a:buClrTx/>
              <a:buFont typeface="Arial" panose="020B0604020202020204" pitchFamily="34" charset="0"/>
              <a:buNone/>
              <a:defRPr/>
            </a:lvl3pPr>
          </a:lstStyle>
          <a:p>
            <a:pPr lvl="0"/>
            <a:r>
              <a:rPr lang="en-US" dirty="0"/>
              <a:t>[Bullet Heading]</a:t>
            </a:r>
          </a:p>
        </p:txBody>
      </p:sp>
      <p:sp>
        <p:nvSpPr>
          <p:cNvPr id="19" name="Text Placeholder 14">
            <a:extLst>
              <a:ext uri="{FF2B5EF4-FFF2-40B4-BE49-F238E27FC236}">
                <a16:creationId xmlns:a16="http://schemas.microsoft.com/office/drawing/2014/main" id="{4ADAC2D7-6D0E-46B8-9F7A-B4DB99B8900F}"/>
              </a:ext>
            </a:extLst>
          </p:cNvPr>
          <p:cNvSpPr>
            <a:spLocks noGrp="1"/>
          </p:cNvSpPr>
          <p:nvPr>
            <p:ph type="body" sz="quarter" idx="25"/>
          </p:nvPr>
        </p:nvSpPr>
        <p:spPr>
          <a:xfrm>
            <a:off x="4403999" y="3271090"/>
            <a:ext cx="3384000" cy="648000"/>
          </a:xfrm>
          <a:prstGeom prst="rect">
            <a:avLst/>
          </a:prstGeom>
        </p:spPr>
        <p:txBody>
          <a:bodyPr>
            <a:normAutofit/>
          </a:bodyPr>
          <a:lstStyle>
            <a:lvl1pPr algn="ctr">
              <a:lnSpc>
                <a:spcPct val="100000"/>
              </a:lnSpc>
              <a:defRPr lang="en-US" sz="1600" dirty="0"/>
            </a:lvl1pPr>
            <a:lvl2pPr marL="171450" indent="-171450" algn="ctr">
              <a:lnSpc>
                <a:spcPct val="100000"/>
              </a:lnSpc>
              <a:spcAft>
                <a:spcPts val="300"/>
              </a:spcAft>
              <a:buClr>
                <a:schemeClr val="accent1"/>
              </a:buClr>
              <a:buFont typeface="Arial" panose="020B0604020202020204" pitchFamily="34" charset="0"/>
              <a:buChar char="•"/>
              <a:defRPr lang="en-US" sz="1600" dirty="0"/>
            </a:lvl2pPr>
            <a:lvl3pPr marL="360000" indent="-179388">
              <a:buClrTx/>
              <a:buFont typeface="Arial" panose="020B0604020202020204" pitchFamily="34" charset="0"/>
              <a:buChar char="­"/>
              <a:defRPr/>
            </a:lvl3pPr>
          </a:lstStyle>
          <a:p>
            <a:pPr lvl="0"/>
            <a:r>
              <a:rPr lang="en-US"/>
              <a:t>Edit Master text styles</a:t>
            </a:r>
          </a:p>
          <a:p>
            <a:pPr lvl="1"/>
            <a:r>
              <a:rPr lang="en-US"/>
              <a:t>Second level</a:t>
            </a:r>
          </a:p>
        </p:txBody>
      </p:sp>
      <p:sp>
        <p:nvSpPr>
          <p:cNvPr id="21" name="Picture Placeholder 8">
            <a:extLst>
              <a:ext uri="{FF2B5EF4-FFF2-40B4-BE49-F238E27FC236}">
                <a16:creationId xmlns:a16="http://schemas.microsoft.com/office/drawing/2014/main" id="{EFE4D8B1-EBB1-4B03-B440-81D22A8A0339}"/>
              </a:ext>
            </a:extLst>
          </p:cNvPr>
          <p:cNvSpPr>
            <a:spLocks noGrp="1"/>
          </p:cNvSpPr>
          <p:nvPr>
            <p:ph type="pic" sz="quarter" idx="26" hasCustomPrompt="1"/>
          </p:nvPr>
        </p:nvSpPr>
        <p:spPr>
          <a:xfrm>
            <a:off x="9063158" y="1700907"/>
            <a:ext cx="1439897" cy="1199578"/>
          </a:xfrm>
          <a:prstGeom prst="rect">
            <a:avLst/>
          </a:prstGeom>
          <a:solidFill>
            <a:schemeClr val="bg2"/>
          </a:solidFill>
        </p:spPr>
        <p:txBody>
          <a:bodyPr anchor="ctr"/>
          <a:lstStyle>
            <a:lvl1pPr algn="ctr">
              <a:defRPr sz="1200"/>
            </a:lvl1pPr>
          </a:lstStyle>
          <a:p>
            <a:r>
              <a:rPr lang="en-AU" dirty="0"/>
              <a:t>Click icon to insert icon</a:t>
            </a:r>
          </a:p>
          <a:p>
            <a:endParaRPr lang="en-AU" dirty="0"/>
          </a:p>
        </p:txBody>
      </p:sp>
      <p:sp>
        <p:nvSpPr>
          <p:cNvPr id="22" name="Text Placeholder 14">
            <a:extLst>
              <a:ext uri="{FF2B5EF4-FFF2-40B4-BE49-F238E27FC236}">
                <a16:creationId xmlns:a16="http://schemas.microsoft.com/office/drawing/2014/main" id="{9FADD90A-0B64-4F90-9B57-FE13E0FCA228}"/>
              </a:ext>
            </a:extLst>
          </p:cNvPr>
          <p:cNvSpPr>
            <a:spLocks noGrp="1"/>
          </p:cNvSpPr>
          <p:nvPr>
            <p:ph type="body" sz="quarter" idx="27" hasCustomPrompt="1"/>
          </p:nvPr>
        </p:nvSpPr>
        <p:spPr>
          <a:xfrm>
            <a:off x="8091106" y="2997051"/>
            <a:ext cx="3384000" cy="240219"/>
          </a:xfrm>
          <a:prstGeom prst="rect">
            <a:avLst/>
          </a:prstGeom>
        </p:spPr>
        <p:txBody>
          <a:bodyPr/>
          <a:lstStyle>
            <a:lvl1pPr algn="ctr">
              <a:lnSpc>
                <a:spcPct val="100000"/>
              </a:lnSpc>
              <a:defRPr lang="en-US" sz="1600" b="1" dirty="0">
                <a:solidFill>
                  <a:schemeClr val="accent1"/>
                </a:solidFill>
              </a:defRPr>
            </a:lvl1pPr>
            <a:lvl2pPr marL="171450" indent="-171450">
              <a:lnSpc>
                <a:spcPct val="100000"/>
              </a:lnSpc>
              <a:spcAft>
                <a:spcPts val="300"/>
              </a:spcAft>
              <a:buClr>
                <a:schemeClr val="accent1"/>
              </a:buClr>
              <a:buFont typeface="Arial" panose="020B0604020202020204" pitchFamily="34" charset="0"/>
              <a:buChar char="•"/>
              <a:defRPr lang="en-US" dirty="0"/>
            </a:lvl2pPr>
            <a:lvl3pPr marL="180612" indent="0">
              <a:buClrTx/>
              <a:buFont typeface="Arial" panose="020B0604020202020204" pitchFamily="34" charset="0"/>
              <a:buNone/>
              <a:defRPr/>
            </a:lvl3pPr>
          </a:lstStyle>
          <a:p>
            <a:pPr lvl="0"/>
            <a:r>
              <a:rPr lang="en-US" dirty="0"/>
              <a:t>[Bullet Heading]</a:t>
            </a:r>
          </a:p>
        </p:txBody>
      </p:sp>
      <p:sp>
        <p:nvSpPr>
          <p:cNvPr id="23" name="Text Placeholder 14">
            <a:extLst>
              <a:ext uri="{FF2B5EF4-FFF2-40B4-BE49-F238E27FC236}">
                <a16:creationId xmlns:a16="http://schemas.microsoft.com/office/drawing/2014/main" id="{ABE4C7F0-C749-4520-AA04-DB6CA99155AA}"/>
              </a:ext>
            </a:extLst>
          </p:cNvPr>
          <p:cNvSpPr>
            <a:spLocks noGrp="1"/>
          </p:cNvSpPr>
          <p:nvPr>
            <p:ph type="body" sz="quarter" idx="28"/>
          </p:nvPr>
        </p:nvSpPr>
        <p:spPr>
          <a:xfrm>
            <a:off x="8091106" y="3271189"/>
            <a:ext cx="3384000" cy="648000"/>
          </a:xfrm>
          <a:prstGeom prst="rect">
            <a:avLst/>
          </a:prstGeom>
        </p:spPr>
        <p:txBody>
          <a:bodyPr>
            <a:normAutofit/>
          </a:bodyPr>
          <a:lstStyle>
            <a:lvl1pPr algn="ctr">
              <a:lnSpc>
                <a:spcPct val="100000"/>
              </a:lnSpc>
              <a:defRPr lang="en-US" sz="1600" dirty="0"/>
            </a:lvl1pPr>
            <a:lvl2pPr marL="171450" indent="-171450" algn="ctr">
              <a:lnSpc>
                <a:spcPct val="100000"/>
              </a:lnSpc>
              <a:spcAft>
                <a:spcPts val="300"/>
              </a:spcAft>
              <a:buClr>
                <a:schemeClr val="accent1"/>
              </a:buClr>
              <a:buFont typeface="Arial" panose="020B0604020202020204" pitchFamily="34" charset="0"/>
              <a:buChar char="•"/>
              <a:defRPr lang="en-US" sz="1600" dirty="0"/>
            </a:lvl2pPr>
            <a:lvl3pPr marL="360000" indent="-179388">
              <a:buClrTx/>
              <a:buFont typeface="Arial" panose="020B0604020202020204" pitchFamily="34" charset="0"/>
              <a:buChar char="­"/>
              <a:defRPr/>
            </a:lvl3pPr>
          </a:lstStyle>
          <a:p>
            <a:pPr lvl="0"/>
            <a:r>
              <a:rPr lang="en-US"/>
              <a:t>Edit Master text styles</a:t>
            </a:r>
          </a:p>
          <a:p>
            <a:pPr lvl="1"/>
            <a:r>
              <a:rPr lang="en-US"/>
              <a:t>Second level</a:t>
            </a:r>
          </a:p>
        </p:txBody>
      </p:sp>
      <p:sp>
        <p:nvSpPr>
          <p:cNvPr id="24" name="Picture Placeholder 8">
            <a:extLst>
              <a:ext uri="{FF2B5EF4-FFF2-40B4-BE49-F238E27FC236}">
                <a16:creationId xmlns:a16="http://schemas.microsoft.com/office/drawing/2014/main" id="{10240862-4D4B-4BB9-8F4B-AA856CD17F50}"/>
              </a:ext>
            </a:extLst>
          </p:cNvPr>
          <p:cNvSpPr>
            <a:spLocks noGrp="1"/>
          </p:cNvSpPr>
          <p:nvPr>
            <p:ph type="pic" sz="quarter" idx="29" hasCustomPrompt="1"/>
          </p:nvPr>
        </p:nvSpPr>
        <p:spPr>
          <a:xfrm>
            <a:off x="1691720" y="4077242"/>
            <a:ext cx="1439897" cy="1199578"/>
          </a:xfrm>
          <a:prstGeom prst="rect">
            <a:avLst/>
          </a:prstGeom>
          <a:solidFill>
            <a:schemeClr val="bg2"/>
          </a:solidFill>
        </p:spPr>
        <p:txBody>
          <a:bodyPr anchor="ctr"/>
          <a:lstStyle>
            <a:lvl1pPr algn="ctr">
              <a:defRPr sz="1200"/>
            </a:lvl1pPr>
          </a:lstStyle>
          <a:p>
            <a:r>
              <a:rPr lang="en-AU" dirty="0"/>
              <a:t>Click icon to insert icon</a:t>
            </a:r>
          </a:p>
          <a:p>
            <a:endParaRPr lang="en-AU" dirty="0"/>
          </a:p>
        </p:txBody>
      </p:sp>
      <p:sp>
        <p:nvSpPr>
          <p:cNvPr id="25" name="Text Placeholder 14">
            <a:extLst>
              <a:ext uri="{FF2B5EF4-FFF2-40B4-BE49-F238E27FC236}">
                <a16:creationId xmlns:a16="http://schemas.microsoft.com/office/drawing/2014/main" id="{58449337-35B4-44F8-8D00-F0C15EFB9CE5}"/>
              </a:ext>
            </a:extLst>
          </p:cNvPr>
          <p:cNvSpPr>
            <a:spLocks noGrp="1"/>
          </p:cNvSpPr>
          <p:nvPr>
            <p:ph type="body" sz="quarter" idx="30" hasCustomPrompt="1"/>
          </p:nvPr>
        </p:nvSpPr>
        <p:spPr>
          <a:xfrm>
            <a:off x="719668" y="5373386"/>
            <a:ext cx="3384000" cy="240219"/>
          </a:xfrm>
          <a:prstGeom prst="rect">
            <a:avLst/>
          </a:prstGeom>
        </p:spPr>
        <p:txBody>
          <a:bodyPr/>
          <a:lstStyle>
            <a:lvl1pPr algn="ctr">
              <a:lnSpc>
                <a:spcPct val="100000"/>
              </a:lnSpc>
              <a:defRPr lang="en-US" sz="1600" b="1" dirty="0">
                <a:solidFill>
                  <a:schemeClr val="accent1"/>
                </a:solidFill>
              </a:defRPr>
            </a:lvl1pPr>
            <a:lvl2pPr marL="171450" indent="-171450">
              <a:lnSpc>
                <a:spcPct val="100000"/>
              </a:lnSpc>
              <a:spcAft>
                <a:spcPts val="300"/>
              </a:spcAft>
              <a:buClr>
                <a:schemeClr val="accent1"/>
              </a:buClr>
              <a:buFont typeface="Arial" panose="020B0604020202020204" pitchFamily="34" charset="0"/>
              <a:buChar char="•"/>
              <a:defRPr lang="en-US" dirty="0"/>
            </a:lvl2pPr>
            <a:lvl3pPr marL="180612" indent="0">
              <a:buClrTx/>
              <a:buFont typeface="Arial" panose="020B0604020202020204" pitchFamily="34" charset="0"/>
              <a:buNone/>
              <a:defRPr/>
            </a:lvl3pPr>
          </a:lstStyle>
          <a:p>
            <a:pPr lvl="0"/>
            <a:r>
              <a:rPr lang="en-US" dirty="0"/>
              <a:t>[Bullet Heading]</a:t>
            </a:r>
          </a:p>
        </p:txBody>
      </p:sp>
      <p:sp>
        <p:nvSpPr>
          <p:cNvPr id="26" name="Text Placeholder 14">
            <a:extLst>
              <a:ext uri="{FF2B5EF4-FFF2-40B4-BE49-F238E27FC236}">
                <a16:creationId xmlns:a16="http://schemas.microsoft.com/office/drawing/2014/main" id="{2477189D-83D5-4749-BD7C-CADC0D1471D9}"/>
              </a:ext>
            </a:extLst>
          </p:cNvPr>
          <p:cNvSpPr>
            <a:spLocks noGrp="1"/>
          </p:cNvSpPr>
          <p:nvPr>
            <p:ph type="body" sz="quarter" idx="31"/>
          </p:nvPr>
        </p:nvSpPr>
        <p:spPr>
          <a:xfrm>
            <a:off x="719668" y="5647524"/>
            <a:ext cx="3384000" cy="648000"/>
          </a:xfrm>
          <a:prstGeom prst="rect">
            <a:avLst/>
          </a:prstGeom>
        </p:spPr>
        <p:txBody>
          <a:bodyPr>
            <a:normAutofit/>
          </a:bodyPr>
          <a:lstStyle>
            <a:lvl1pPr algn="ctr">
              <a:lnSpc>
                <a:spcPct val="100000"/>
              </a:lnSpc>
              <a:defRPr lang="en-US" sz="1600" dirty="0"/>
            </a:lvl1pPr>
            <a:lvl2pPr marL="171450" indent="-171450" algn="ctr">
              <a:lnSpc>
                <a:spcPct val="100000"/>
              </a:lnSpc>
              <a:spcAft>
                <a:spcPts val="300"/>
              </a:spcAft>
              <a:buClr>
                <a:schemeClr val="accent1"/>
              </a:buClr>
              <a:buFont typeface="Arial" panose="020B0604020202020204" pitchFamily="34" charset="0"/>
              <a:buChar char="•"/>
              <a:defRPr lang="en-US" sz="1600" dirty="0"/>
            </a:lvl2pPr>
            <a:lvl3pPr marL="360000" indent="-179388">
              <a:buClrTx/>
              <a:buFont typeface="Arial" panose="020B0604020202020204" pitchFamily="34" charset="0"/>
              <a:buChar char="­"/>
              <a:defRPr/>
            </a:lvl3pPr>
          </a:lstStyle>
          <a:p>
            <a:pPr lvl="0"/>
            <a:r>
              <a:rPr lang="en-US"/>
              <a:t>Edit Master text styles</a:t>
            </a:r>
          </a:p>
          <a:p>
            <a:pPr lvl="1"/>
            <a:r>
              <a:rPr lang="en-US"/>
              <a:t>Second level</a:t>
            </a:r>
          </a:p>
        </p:txBody>
      </p:sp>
      <p:sp>
        <p:nvSpPr>
          <p:cNvPr id="27" name="Picture Placeholder 8">
            <a:extLst>
              <a:ext uri="{FF2B5EF4-FFF2-40B4-BE49-F238E27FC236}">
                <a16:creationId xmlns:a16="http://schemas.microsoft.com/office/drawing/2014/main" id="{6618C35F-5F01-46A6-BF04-0CA9BDBAAB65}"/>
              </a:ext>
            </a:extLst>
          </p:cNvPr>
          <p:cNvSpPr>
            <a:spLocks noGrp="1"/>
          </p:cNvSpPr>
          <p:nvPr>
            <p:ph type="pic" sz="quarter" idx="32" hasCustomPrompt="1"/>
          </p:nvPr>
        </p:nvSpPr>
        <p:spPr>
          <a:xfrm>
            <a:off x="5376051" y="4077242"/>
            <a:ext cx="1439897" cy="1199578"/>
          </a:xfrm>
          <a:prstGeom prst="rect">
            <a:avLst/>
          </a:prstGeom>
          <a:solidFill>
            <a:schemeClr val="bg2"/>
          </a:solidFill>
        </p:spPr>
        <p:txBody>
          <a:bodyPr anchor="ctr"/>
          <a:lstStyle>
            <a:lvl1pPr algn="ctr">
              <a:defRPr sz="1200"/>
            </a:lvl1pPr>
          </a:lstStyle>
          <a:p>
            <a:r>
              <a:rPr lang="en-AU" dirty="0"/>
              <a:t>Click icon to insert icon</a:t>
            </a:r>
          </a:p>
          <a:p>
            <a:endParaRPr lang="en-AU" dirty="0"/>
          </a:p>
        </p:txBody>
      </p:sp>
      <p:sp>
        <p:nvSpPr>
          <p:cNvPr id="28" name="Text Placeholder 14">
            <a:extLst>
              <a:ext uri="{FF2B5EF4-FFF2-40B4-BE49-F238E27FC236}">
                <a16:creationId xmlns:a16="http://schemas.microsoft.com/office/drawing/2014/main" id="{B63A3128-4CA8-48D5-B82E-7EDA918D7F39}"/>
              </a:ext>
            </a:extLst>
          </p:cNvPr>
          <p:cNvSpPr>
            <a:spLocks noGrp="1"/>
          </p:cNvSpPr>
          <p:nvPr>
            <p:ph type="body" sz="quarter" idx="33" hasCustomPrompt="1"/>
          </p:nvPr>
        </p:nvSpPr>
        <p:spPr>
          <a:xfrm>
            <a:off x="4403999" y="5373386"/>
            <a:ext cx="3384000" cy="240219"/>
          </a:xfrm>
          <a:prstGeom prst="rect">
            <a:avLst/>
          </a:prstGeom>
        </p:spPr>
        <p:txBody>
          <a:bodyPr/>
          <a:lstStyle>
            <a:lvl1pPr algn="ctr">
              <a:lnSpc>
                <a:spcPct val="100000"/>
              </a:lnSpc>
              <a:defRPr lang="en-US" sz="1600" b="1" dirty="0">
                <a:solidFill>
                  <a:schemeClr val="accent1"/>
                </a:solidFill>
              </a:defRPr>
            </a:lvl1pPr>
            <a:lvl2pPr marL="171450" indent="-171450">
              <a:lnSpc>
                <a:spcPct val="100000"/>
              </a:lnSpc>
              <a:spcAft>
                <a:spcPts val="300"/>
              </a:spcAft>
              <a:buClr>
                <a:schemeClr val="accent1"/>
              </a:buClr>
              <a:buFont typeface="Arial" panose="020B0604020202020204" pitchFamily="34" charset="0"/>
              <a:buChar char="•"/>
              <a:defRPr lang="en-US" dirty="0"/>
            </a:lvl2pPr>
            <a:lvl3pPr marL="180612" indent="0">
              <a:buClrTx/>
              <a:buFont typeface="Arial" panose="020B0604020202020204" pitchFamily="34" charset="0"/>
              <a:buNone/>
              <a:defRPr/>
            </a:lvl3pPr>
          </a:lstStyle>
          <a:p>
            <a:pPr lvl="0"/>
            <a:r>
              <a:rPr lang="en-US" dirty="0"/>
              <a:t>[Bullet Heading]</a:t>
            </a:r>
          </a:p>
        </p:txBody>
      </p:sp>
      <p:sp>
        <p:nvSpPr>
          <p:cNvPr id="29" name="Text Placeholder 14">
            <a:extLst>
              <a:ext uri="{FF2B5EF4-FFF2-40B4-BE49-F238E27FC236}">
                <a16:creationId xmlns:a16="http://schemas.microsoft.com/office/drawing/2014/main" id="{AB7F5300-022A-4183-A132-AA8EB6534A61}"/>
              </a:ext>
            </a:extLst>
          </p:cNvPr>
          <p:cNvSpPr>
            <a:spLocks noGrp="1"/>
          </p:cNvSpPr>
          <p:nvPr>
            <p:ph type="body" sz="quarter" idx="34"/>
          </p:nvPr>
        </p:nvSpPr>
        <p:spPr>
          <a:xfrm>
            <a:off x="4403999" y="5647524"/>
            <a:ext cx="3384000" cy="648000"/>
          </a:xfrm>
          <a:prstGeom prst="rect">
            <a:avLst/>
          </a:prstGeom>
        </p:spPr>
        <p:txBody>
          <a:bodyPr>
            <a:normAutofit/>
          </a:bodyPr>
          <a:lstStyle>
            <a:lvl1pPr algn="ctr">
              <a:lnSpc>
                <a:spcPct val="100000"/>
              </a:lnSpc>
              <a:defRPr lang="en-US" sz="1600" dirty="0"/>
            </a:lvl1pPr>
            <a:lvl2pPr marL="171450" indent="-171450" algn="ctr">
              <a:lnSpc>
                <a:spcPct val="100000"/>
              </a:lnSpc>
              <a:spcAft>
                <a:spcPts val="300"/>
              </a:spcAft>
              <a:buClr>
                <a:schemeClr val="accent1"/>
              </a:buClr>
              <a:buFont typeface="Arial" panose="020B0604020202020204" pitchFamily="34" charset="0"/>
              <a:buChar char="•"/>
              <a:defRPr lang="en-US" sz="1600" dirty="0"/>
            </a:lvl2pPr>
            <a:lvl3pPr marL="360000" indent="-179388">
              <a:buClrTx/>
              <a:buFont typeface="Arial" panose="020B0604020202020204" pitchFamily="34" charset="0"/>
              <a:buChar char="­"/>
              <a:defRPr/>
            </a:lvl3pPr>
          </a:lstStyle>
          <a:p>
            <a:pPr lvl="0"/>
            <a:r>
              <a:rPr lang="en-US"/>
              <a:t>Edit Master text styles</a:t>
            </a:r>
          </a:p>
          <a:p>
            <a:pPr lvl="1"/>
            <a:r>
              <a:rPr lang="en-US"/>
              <a:t>Second level</a:t>
            </a:r>
          </a:p>
        </p:txBody>
      </p:sp>
      <p:sp>
        <p:nvSpPr>
          <p:cNvPr id="30" name="Picture Placeholder 8">
            <a:extLst>
              <a:ext uri="{FF2B5EF4-FFF2-40B4-BE49-F238E27FC236}">
                <a16:creationId xmlns:a16="http://schemas.microsoft.com/office/drawing/2014/main" id="{CE2DF1AF-9EAD-40B3-B73C-07649220BF03}"/>
              </a:ext>
            </a:extLst>
          </p:cNvPr>
          <p:cNvSpPr>
            <a:spLocks noGrp="1"/>
          </p:cNvSpPr>
          <p:nvPr>
            <p:ph type="pic" sz="quarter" idx="35" hasCustomPrompt="1"/>
          </p:nvPr>
        </p:nvSpPr>
        <p:spPr>
          <a:xfrm>
            <a:off x="9063158" y="4077341"/>
            <a:ext cx="1439897" cy="1199578"/>
          </a:xfrm>
          <a:prstGeom prst="rect">
            <a:avLst/>
          </a:prstGeom>
          <a:solidFill>
            <a:schemeClr val="bg2"/>
          </a:solidFill>
        </p:spPr>
        <p:txBody>
          <a:bodyPr anchor="ctr"/>
          <a:lstStyle>
            <a:lvl1pPr algn="ctr">
              <a:defRPr sz="1200"/>
            </a:lvl1pPr>
          </a:lstStyle>
          <a:p>
            <a:r>
              <a:rPr lang="en-AU" dirty="0"/>
              <a:t>Click icon to insert icon</a:t>
            </a:r>
          </a:p>
          <a:p>
            <a:endParaRPr lang="en-AU" dirty="0"/>
          </a:p>
        </p:txBody>
      </p:sp>
      <p:sp>
        <p:nvSpPr>
          <p:cNvPr id="31" name="Text Placeholder 14">
            <a:extLst>
              <a:ext uri="{FF2B5EF4-FFF2-40B4-BE49-F238E27FC236}">
                <a16:creationId xmlns:a16="http://schemas.microsoft.com/office/drawing/2014/main" id="{40CD5A08-CA4F-41B8-A1B0-488A6EC44817}"/>
              </a:ext>
            </a:extLst>
          </p:cNvPr>
          <p:cNvSpPr>
            <a:spLocks noGrp="1"/>
          </p:cNvSpPr>
          <p:nvPr>
            <p:ph type="body" sz="quarter" idx="36" hasCustomPrompt="1"/>
          </p:nvPr>
        </p:nvSpPr>
        <p:spPr>
          <a:xfrm>
            <a:off x="8091106" y="5373485"/>
            <a:ext cx="3384000" cy="240219"/>
          </a:xfrm>
          <a:prstGeom prst="rect">
            <a:avLst/>
          </a:prstGeom>
        </p:spPr>
        <p:txBody>
          <a:bodyPr/>
          <a:lstStyle>
            <a:lvl1pPr algn="ctr">
              <a:lnSpc>
                <a:spcPct val="100000"/>
              </a:lnSpc>
              <a:defRPr lang="en-US" sz="1600" b="1" dirty="0">
                <a:solidFill>
                  <a:schemeClr val="accent1"/>
                </a:solidFill>
              </a:defRPr>
            </a:lvl1pPr>
            <a:lvl2pPr marL="171450" indent="-171450">
              <a:lnSpc>
                <a:spcPct val="100000"/>
              </a:lnSpc>
              <a:spcAft>
                <a:spcPts val="300"/>
              </a:spcAft>
              <a:buClr>
                <a:schemeClr val="accent1"/>
              </a:buClr>
              <a:buFont typeface="Arial" panose="020B0604020202020204" pitchFamily="34" charset="0"/>
              <a:buChar char="•"/>
              <a:defRPr lang="en-US" dirty="0"/>
            </a:lvl2pPr>
            <a:lvl3pPr marL="180612" indent="0">
              <a:buClrTx/>
              <a:buFont typeface="Arial" panose="020B0604020202020204" pitchFamily="34" charset="0"/>
              <a:buNone/>
              <a:defRPr/>
            </a:lvl3pPr>
          </a:lstStyle>
          <a:p>
            <a:pPr lvl="0"/>
            <a:r>
              <a:rPr lang="en-US" dirty="0"/>
              <a:t>[Bullet Heading]</a:t>
            </a:r>
          </a:p>
        </p:txBody>
      </p:sp>
      <p:sp>
        <p:nvSpPr>
          <p:cNvPr id="32" name="Text Placeholder 14">
            <a:extLst>
              <a:ext uri="{FF2B5EF4-FFF2-40B4-BE49-F238E27FC236}">
                <a16:creationId xmlns:a16="http://schemas.microsoft.com/office/drawing/2014/main" id="{B722C2B9-2C83-4877-A90D-0CA01537B08C}"/>
              </a:ext>
            </a:extLst>
          </p:cNvPr>
          <p:cNvSpPr>
            <a:spLocks noGrp="1"/>
          </p:cNvSpPr>
          <p:nvPr>
            <p:ph type="body" sz="quarter" idx="37"/>
          </p:nvPr>
        </p:nvSpPr>
        <p:spPr>
          <a:xfrm>
            <a:off x="8091106" y="5647623"/>
            <a:ext cx="3384000" cy="648000"/>
          </a:xfrm>
          <a:prstGeom prst="rect">
            <a:avLst/>
          </a:prstGeom>
        </p:spPr>
        <p:txBody>
          <a:bodyPr>
            <a:normAutofit/>
          </a:bodyPr>
          <a:lstStyle>
            <a:lvl1pPr algn="ctr">
              <a:lnSpc>
                <a:spcPct val="100000"/>
              </a:lnSpc>
              <a:defRPr lang="en-US" sz="1600" dirty="0"/>
            </a:lvl1pPr>
            <a:lvl2pPr marL="171450" indent="-171450" algn="ctr">
              <a:lnSpc>
                <a:spcPct val="100000"/>
              </a:lnSpc>
              <a:spcAft>
                <a:spcPts val="300"/>
              </a:spcAft>
              <a:buClr>
                <a:schemeClr val="accent1"/>
              </a:buClr>
              <a:buFont typeface="Arial" panose="020B0604020202020204" pitchFamily="34" charset="0"/>
              <a:buChar char="•"/>
              <a:defRPr lang="en-US" sz="1600" dirty="0"/>
            </a:lvl2pPr>
            <a:lvl3pPr marL="360000" indent="-179388">
              <a:buClrTx/>
              <a:buFont typeface="Arial" panose="020B0604020202020204" pitchFamily="34" charset="0"/>
              <a:buChar char="­"/>
              <a:defRPr/>
            </a:lvl3pPr>
          </a:lstStyle>
          <a:p>
            <a:pPr lvl="0"/>
            <a:r>
              <a:rPr lang="en-US"/>
              <a:t>Edit Master text styles</a:t>
            </a:r>
          </a:p>
          <a:p>
            <a:pPr lvl="1"/>
            <a:r>
              <a:rPr lang="en-US"/>
              <a:t>Second level</a:t>
            </a:r>
          </a:p>
        </p:txBody>
      </p:sp>
      <p:sp>
        <p:nvSpPr>
          <p:cNvPr id="33" name="Rectangle 32">
            <a:extLst>
              <a:ext uri="{FF2B5EF4-FFF2-40B4-BE49-F238E27FC236}">
                <a16:creationId xmlns:a16="http://schemas.microsoft.com/office/drawing/2014/main" id="{6FF019EB-FA99-486B-BA02-92BE76012990}"/>
              </a:ext>
            </a:extLst>
          </p:cNvPr>
          <p:cNvSpPr/>
          <p:nvPr userDrawn="1"/>
        </p:nvSpPr>
        <p:spPr bwMode="invGray">
          <a:xfrm flipH="1">
            <a:off x="0" y="0"/>
            <a:ext cx="12192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pic>
        <p:nvPicPr>
          <p:cNvPr id="35" name="Picture 34">
            <a:extLst>
              <a:ext uri="{FF2B5EF4-FFF2-40B4-BE49-F238E27FC236}">
                <a16:creationId xmlns:a16="http://schemas.microsoft.com/office/drawing/2014/main" id="{F1882F53-3639-4FFE-AFD1-5428267B6B9D}"/>
              </a:ext>
            </a:extLst>
          </p:cNvPr>
          <p:cNvPicPr>
            <a:picLocks noChangeAspect="1"/>
          </p:cNvPicPr>
          <p:nvPr userDrawn="1"/>
        </p:nvPicPr>
        <p:blipFill>
          <a:blip r:embed="rId2"/>
          <a:stretch>
            <a:fillRect/>
          </a:stretch>
        </p:blipFill>
        <p:spPr>
          <a:xfrm>
            <a:off x="10297935" y="152896"/>
            <a:ext cx="1210684" cy="324000"/>
          </a:xfrm>
          <a:prstGeom prst="rect">
            <a:avLst/>
          </a:prstGeom>
        </p:spPr>
      </p:pic>
      <p:sp>
        <p:nvSpPr>
          <p:cNvPr id="6" name="Title 5">
            <a:extLst>
              <a:ext uri="{FF2B5EF4-FFF2-40B4-BE49-F238E27FC236}">
                <a16:creationId xmlns:a16="http://schemas.microsoft.com/office/drawing/2014/main" id="{3D2A4C4A-3642-4CE3-8FB6-AFE5A9CA81FA}"/>
              </a:ext>
            </a:extLst>
          </p:cNvPr>
          <p:cNvSpPr>
            <a:spLocks noGrp="1"/>
          </p:cNvSpPr>
          <p:nvPr>
            <p:ph type="title"/>
          </p:nvPr>
        </p:nvSpPr>
        <p:spPr/>
        <p:txBody>
          <a:bodyPr/>
          <a:lstStyle/>
          <a:p>
            <a:r>
              <a:rPr lang="en-US"/>
              <a:t>Click to edit Master title style</a:t>
            </a:r>
            <a:endParaRPr lang="en-AU" dirty="0"/>
          </a:p>
        </p:txBody>
      </p:sp>
      <p:sp>
        <p:nvSpPr>
          <p:cNvPr id="2" name="Date Placeholder 1">
            <a:extLst>
              <a:ext uri="{FF2B5EF4-FFF2-40B4-BE49-F238E27FC236}">
                <a16:creationId xmlns:a16="http://schemas.microsoft.com/office/drawing/2014/main" id="{38C7AECD-2D0A-4301-9CB8-B765D71F0B6B}"/>
              </a:ext>
            </a:extLst>
          </p:cNvPr>
          <p:cNvSpPr>
            <a:spLocks noGrp="1"/>
          </p:cNvSpPr>
          <p:nvPr>
            <p:ph type="dt" sz="half" idx="38"/>
          </p:nvPr>
        </p:nvSpPr>
        <p:spPr bwMode="white"/>
        <p:txBody>
          <a:bodyPr/>
          <a:lstStyle/>
          <a:p>
            <a:r>
              <a:rPr lang="en-US" dirty="0"/>
              <a:t>[Entity Name]</a:t>
            </a:r>
            <a:endParaRPr lang="en-AU" dirty="0"/>
          </a:p>
        </p:txBody>
      </p:sp>
      <p:sp>
        <p:nvSpPr>
          <p:cNvPr id="7" name="Footer Placeholder 6">
            <a:extLst>
              <a:ext uri="{FF2B5EF4-FFF2-40B4-BE49-F238E27FC236}">
                <a16:creationId xmlns:a16="http://schemas.microsoft.com/office/drawing/2014/main" id="{5E82035B-DC9A-432B-8519-2243ECF2A4F3}"/>
              </a:ext>
            </a:extLst>
          </p:cNvPr>
          <p:cNvSpPr>
            <a:spLocks noGrp="1"/>
          </p:cNvSpPr>
          <p:nvPr>
            <p:ph type="ftr" sz="quarter" idx="39"/>
          </p:nvPr>
        </p:nvSpPr>
        <p:spPr/>
        <p:txBody>
          <a:bodyPr/>
          <a:lstStyle/>
          <a:p>
            <a:r>
              <a:rPr lang="en-AU"/>
              <a:t>[Presentation Title] | [Date]</a:t>
            </a:r>
            <a:endParaRPr lang="en-AU" dirty="0"/>
          </a:p>
        </p:txBody>
      </p:sp>
      <p:sp>
        <p:nvSpPr>
          <p:cNvPr id="8" name="Slide Number Placeholder 7">
            <a:extLst>
              <a:ext uri="{FF2B5EF4-FFF2-40B4-BE49-F238E27FC236}">
                <a16:creationId xmlns:a16="http://schemas.microsoft.com/office/drawing/2014/main" id="{A8EC4C1B-640F-47AB-A0DF-816F2F8FB16E}"/>
              </a:ext>
            </a:extLst>
          </p:cNvPr>
          <p:cNvSpPr>
            <a:spLocks noGrp="1"/>
          </p:cNvSpPr>
          <p:nvPr>
            <p:ph type="sldNum" sz="quarter" idx="40"/>
          </p:nvPr>
        </p:nvSpPr>
        <p:spPr/>
        <p:txBody>
          <a:bodyPr/>
          <a:lstStyle/>
          <a:p>
            <a:fld id="{E917DE0E-AFB1-41FD-BC35-27DB61CA125F}" type="slidenum">
              <a:rPr lang="en-AU" smtClean="0"/>
              <a:pPr/>
              <a:t>‹#›</a:t>
            </a:fld>
            <a:endParaRPr lang="en-AU" dirty="0"/>
          </a:p>
        </p:txBody>
      </p:sp>
    </p:spTree>
    <p:extLst>
      <p:ext uri="{BB962C8B-B14F-4D97-AF65-F5344CB8AC3E}">
        <p14:creationId xmlns:p14="http://schemas.microsoft.com/office/powerpoint/2010/main" val="2695552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Order">
    <p:spTree>
      <p:nvGrpSpPr>
        <p:cNvPr id="1" name=""/>
        <p:cNvGrpSpPr/>
        <p:nvPr/>
      </p:nvGrpSpPr>
      <p:grpSpPr>
        <a:xfrm>
          <a:off x="0" y="0"/>
          <a:ext cx="0" cy="0"/>
          <a:chOff x="0" y="0"/>
          <a:chExt cx="0" cy="0"/>
        </a:xfrm>
      </p:grpSpPr>
      <p:sp>
        <p:nvSpPr>
          <p:cNvPr id="34" name="Text Placeholder 14">
            <a:extLst>
              <a:ext uri="{FF2B5EF4-FFF2-40B4-BE49-F238E27FC236}">
                <a16:creationId xmlns:a16="http://schemas.microsoft.com/office/drawing/2014/main" id="{C9748A61-6439-491A-9457-33A20862D25C}"/>
              </a:ext>
            </a:extLst>
          </p:cNvPr>
          <p:cNvSpPr>
            <a:spLocks noGrp="1"/>
          </p:cNvSpPr>
          <p:nvPr>
            <p:ph type="body" sz="quarter" idx="29" hasCustomPrompt="1"/>
          </p:nvPr>
        </p:nvSpPr>
        <p:spPr>
          <a:xfrm>
            <a:off x="1079170" y="1917008"/>
            <a:ext cx="1584308" cy="1584000"/>
          </a:xfrm>
          <a:prstGeom prst="rect">
            <a:avLst/>
          </a:prstGeom>
          <a:solidFill>
            <a:schemeClr val="accent1"/>
          </a:solidFill>
        </p:spPr>
        <p:txBody>
          <a:bodyPr lIns="72000" tIns="72000" rIns="72000" bIns="72000" anchor="ctr">
            <a:normAutofit/>
          </a:bodyPr>
          <a:lstStyle>
            <a:lvl1pPr algn="ctr">
              <a:lnSpc>
                <a:spcPct val="100000"/>
              </a:lnSpc>
              <a:defRPr lang="en-US" sz="2800" b="1" dirty="0">
                <a:solidFill>
                  <a:schemeClr val="bg1"/>
                </a:solidFill>
              </a:defRPr>
            </a:lvl1pPr>
            <a:lvl2pPr marL="171450" indent="-171450" algn="ctr">
              <a:lnSpc>
                <a:spcPct val="100000"/>
              </a:lnSpc>
              <a:spcAft>
                <a:spcPts val="300"/>
              </a:spcAft>
              <a:buClr>
                <a:schemeClr val="accent1"/>
              </a:buClr>
              <a:buFont typeface="Arial" panose="020B0604020202020204" pitchFamily="34" charset="0"/>
              <a:buChar char="•"/>
              <a:defRPr lang="en-US" dirty="0"/>
            </a:lvl2pPr>
            <a:lvl3pPr marL="360000" indent="-179388">
              <a:buClrTx/>
              <a:buFont typeface="Arial" panose="020B0604020202020204" pitchFamily="34" charset="0"/>
              <a:buChar char="­"/>
              <a:defRPr/>
            </a:lvl3pPr>
          </a:lstStyle>
          <a:p>
            <a:pPr lvl="0"/>
            <a:r>
              <a:rPr lang="en-US" dirty="0"/>
              <a:t>[00]</a:t>
            </a:r>
          </a:p>
        </p:txBody>
      </p:sp>
      <p:sp>
        <p:nvSpPr>
          <p:cNvPr id="15" name="Text Placeholder 14">
            <a:extLst>
              <a:ext uri="{FF2B5EF4-FFF2-40B4-BE49-F238E27FC236}">
                <a16:creationId xmlns:a16="http://schemas.microsoft.com/office/drawing/2014/main" id="{91089730-A73F-422F-BD54-BF23888B1D53}"/>
              </a:ext>
            </a:extLst>
          </p:cNvPr>
          <p:cNvSpPr>
            <a:spLocks noGrp="1"/>
          </p:cNvSpPr>
          <p:nvPr>
            <p:ph type="body" sz="quarter" idx="19" hasCustomPrompt="1"/>
          </p:nvPr>
        </p:nvSpPr>
        <p:spPr>
          <a:xfrm>
            <a:off x="695326" y="3861048"/>
            <a:ext cx="2351996" cy="240219"/>
          </a:xfrm>
          <a:prstGeom prst="rect">
            <a:avLst/>
          </a:prstGeom>
        </p:spPr>
        <p:txBody>
          <a:bodyPr/>
          <a:lstStyle>
            <a:lvl1pPr algn="ctr">
              <a:lnSpc>
                <a:spcPct val="100000"/>
              </a:lnSpc>
              <a:defRPr lang="en-US" sz="1600" b="1" dirty="0">
                <a:solidFill>
                  <a:schemeClr val="accent1"/>
                </a:solidFill>
              </a:defRPr>
            </a:lvl1pPr>
            <a:lvl2pPr marL="171450" indent="-171450">
              <a:lnSpc>
                <a:spcPct val="100000"/>
              </a:lnSpc>
              <a:spcAft>
                <a:spcPts val="300"/>
              </a:spcAft>
              <a:buClr>
                <a:schemeClr val="accent1"/>
              </a:buClr>
              <a:buFont typeface="Arial" panose="020B0604020202020204" pitchFamily="34" charset="0"/>
              <a:buChar char="•"/>
              <a:defRPr lang="en-US" dirty="0"/>
            </a:lvl2pPr>
            <a:lvl3pPr marL="180612" indent="0">
              <a:buClrTx/>
              <a:buFont typeface="Arial" panose="020B0604020202020204" pitchFamily="34" charset="0"/>
              <a:buNone/>
              <a:defRPr/>
            </a:lvl3pPr>
          </a:lstStyle>
          <a:p>
            <a:pPr lvl="0"/>
            <a:r>
              <a:rPr lang="en-US" dirty="0"/>
              <a:t>[Bullet Heading]</a:t>
            </a:r>
          </a:p>
        </p:txBody>
      </p:sp>
      <p:sp>
        <p:nvSpPr>
          <p:cNvPr id="16" name="Text Placeholder 14">
            <a:extLst>
              <a:ext uri="{FF2B5EF4-FFF2-40B4-BE49-F238E27FC236}">
                <a16:creationId xmlns:a16="http://schemas.microsoft.com/office/drawing/2014/main" id="{9BA9F9C4-C84A-43FB-A465-E020A9EB63D8}"/>
              </a:ext>
            </a:extLst>
          </p:cNvPr>
          <p:cNvSpPr>
            <a:spLocks noGrp="1"/>
          </p:cNvSpPr>
          <p:nvPr>
            <p:ph type="body" sz="quarter" idx="20"/>
          </p:nvPr>
        </p:nvSpPr>
        <p:spPr>
          <a:xfrm>
            <a:off x="695326" y="4135186"/>
            <a:ext cx="2351996" cy="1516648"/>
          </a:xfrm>
          <a:prstGeom prst="rect">
            <a:avLst/>
          </a:prstGeom>
        </p:spPr>
        <p:txBody>
          <a:bodyPr>
            <a:normAutofit/>
          </a:bodyPr>
          <a:lstStyle>
            <a:lvl1pPr algn="ctr">
              <a:lnSpc>
                <a:spcPct val="100000"/>
              </a:lnSpc>
              <a:defRPr lang="en-US" sz="1600" dirty="0"/>
            </a:lvl1pPr>
            <a:lvl2pPr marL="171450" indent="-171450" algn="ctr">
              <a:lnSpc>
                <a:spcPct val="100000"/>
              </a:lnSpc>
              <a:spcAft>
                <a:spcPts val="300"/>
              </a:spcAft>
              <a:buClr>
                <a:schemeClr val="accent1"/>
              </a:buClr>
              <a:buFont typeface="Arial" panose="020B0604020202020204" pitchFamily="34" charset="0"/>
              <a:buChar char="•"/>
              <a:defRPr lang="en-US" sz="1600" dirty="0"/>
            </a:lvl2pPr>
            <a:lvl3pPr marL="360000" indent="-179388">
              <a:buClrTx/>
              <a:buFont typeface="Arial" panose="020B0604020202020204" pitchFamily="34" charset="0"/>
              <a:buChar char="­"/>
              <a:defRPr/>
            </a:lvl3pPr>
          </a:lstStyle>
          <a:p>
            <a:pPr lvl="0"/>
            <a:r>
              <a:rPr lang="en-US"/>
              <a:t>Edit Master text styles</a:t>
            </a:r>
          </a:p>
          <a:p>
            <a:pPr lvl="1"/>
            <a:r>
              <a:rPr lang="en-US"/>
              <a:t>Second level</a:t>
            </a:r>
          </a:p>
        </p:txBody>
      </p:sp>
      <p:sp>
        <p:nvSpPr>
          <p:cNvPr id="20" name="Text Placeholder 5">
            <a:extLst>
              <a:ext uri="{FF2B5EF4-FFF2-40B4-BE49-F238E27FC236}">
                <a16:creationId xmlns:a16="http://schemas.microsoft.com/office/drawing/2014/main" id="{0BBC08AD-280F-4174-A0CE-490AAFB979A2}"/>
              </a:ext>
            </a:extLst>
          </p:cNvPr>
          <p:cNvSpPr>
            <a:spLocks noGrp="1"/>
          </p:cNvSpPr>
          <p:nvPr>
            <p:ph type="body" sz="quarter" idx="15" hasCustomPrompt="1"/>
          </p:nvPr>
        </p:nvSpPr>
        <p:spPr>
          <a:xfrm>
            <a:off x="4400550" y="6524625"/>
            <a:ext cx="3384667" cy="241300"/>
          </a:xfrm>
        </p:spPr>
        <p:txBody>
          <a:bodyPr anchor="ctr">
            <a:normAutofit/>
          </a:bodyPr>
          <a:lstStyle>
            <a:lvl1pPr algn="ctr">
              <a:defRPr sz="1000" b="1">
                <a:solidFill>
                  <a:schemeClr val="accent1"/>
                </a:solidFill>
              </a:defRPr>
            </a:lvl1pPr>
          </a:lstStyle>
          <a:p>
            <a:pPr lvl="0"/>
            <a:r>
              <a:rPr lang="en-US" dirty="0"/>
              <a:t>#[Hashtag text]</a:t>
            </a:r>
          </a:p>
        </p:txBody>
      </p:sp>
      <p:sp>
        <p:nvSpPr>
          <p:cNvPr id="36" name="Text Placeholder 14">
            <a:extLst>
              <a:ext uri="{FF2B5EF4-FFF2-40B4-BE49-F238E27FC236}">
                <a16:creationId xmlns:a16="http://schemas.microsoft.com/office/drawing/2014/main" id="{C17937B0-FDCD-421A-9652-36A59CE227A1}"/>
              </a:ext>
            </a:extLst>
          </p:cNvPr>
          <p:cNvSpPr>
            <a:spLocks noGrp="1"/>
          </p:cNvSpPr>
          <p:nvPr>
            <p:ph type="body" sz="quarter" idx="30" hasCustomPrompt="1"/>
          </p:nvPr>
        </p:nvSpPr>
        <p:spPr>
          <a:xfrm>
            <a:off x="3932120" y="1917008"/>
            <a:ext cx="1584308" cy="1584000"/>
          </a:xfrm>
          <a:prstGeom prst="rect">
            <a:avLst/>
          </a:prstGeom>
          <a:solidFill>
            <a:srgbClr val="962A8B"/>
          </a:solidFill>
        </p:spPr>
        <p:txBody>
          <a:bodyPr lIns="72000" tIns="72000" rIns="72000" bIns="72000" anchor="ctr">
            <a:normAutofit/>
          </a:bodyPr>
          <a:lstStyle>
            <a:lvl1pPr algn="ctr">
              <a:lnSpc>
                <a:spcPct val="100000"/>
              </a:lnSpc>
              <a:defRPr lang="en-US" sz="2800" b="1" dirty="0">
                <a:solidFill>
                  <a:schemeClr val="bg1"/>
                </a:solidFill>
              </a:defRPr>
            </a:lvl1pPr>
            <a:lvl2pPr marL="171450" indent="-171450" algn="ctr">
              <a:lnSpc>
                <a:spcPct val="100000"/>
              </a:lnSpc>
              <a:spcAft>
                <a:spcPts val="300"/>
              </a:spcAft>
              <a:buClr>
                <a:schemeClr val="accent1"/>
              </a:buClr>
              <a:buFont typeface="Arial" panose="020B0604020202020204" pitchFamily="34" charset="0"/>
              <a:buChar char="•"/>
              <a:defRPr lang="en-US" dirty="0"/>
            </a:lvl2pPr>
            <a:lvl3pPr marL="360000" indent="-179388">
              <a:buClrTx/>
              <a:buFont typeface="Arial" panose="020B0604020202020204" pitchFamily="34" charset="0"/>
              <a:buChar char="­"/>
              <a:defRPr/>
            </a:lvl3pPr>
          </a:lstStyle>
          <a:p>
            <a:pPr lvl="0"/>
            <a:r>
              <a:rPr lang="en-US" dirty="0"/>
              <a:t>[00]</a:t>
            </a:r>
          </a:p>
        </p:txBody>
      </p:sp>
      <p:sp>
        <p:nvSpPr>
          <p:cNvPr id="37" name="Text Placeholder 14">
            <a:extLst>
              <a:ext uri="{FF2B5EF4-FFF2-40B4-BE49-F238E27FC236}">
                <a16:creationId xmlns:a16="http://schemas.microsoft.com/office/drawing/2014/main" id="{7AB4A338-5CDA-4742-A7F5-F49D6BE9AD4F}"/>
              </a:ext>
            </a:extLst>
          </p:cNvPr>
          <p:cNvSpPr>
            <a:spLocks noGrp="1"/>
          </p:cNvSpPr>
          <p:nvPr>
            <p:ph type="body" sz="quarter" idx="31" hasCustomPrompt="1"/>
          </p:nvPr>
        </p:nvSpPr>
        <p:spPr>
          <a:xfrm>
            <a:off x="3548276" y="3861048"/>
            <a:ext cx="2351996" cy="240219"/>
          </a:xfrm>
          <a:prstGeom prst="rect">
            <a:avLst/>
          </a:prstGeom>
        </p:spPr>
        <p:txBody>
          <a:bodyPr/>
          <a:lstStyle>
            <a:lvl1pPr algn="ctr">
              <a:lnSpc>
                <a:spcPct val="100000"/>
              </a:lnSpc>
              <a:defRPr lang="en-US" sz="1600" b="1" dirty="0">
                <a:solidFill>
                  <a:schemeClr val="accent1"/>
                </a:solidFill>
              </a:defRPr>
            </a:lvl1pPr>
            <a:lvl2pPr marL="171450" indent="-171450">
              <a:lnSpc>
                <a:spcPct val="100000"/>
              </a:lnSpc>
              <a:spcAft>
                <a:spcPts val="300"/>
              </a:spcAft>
              <a:buClr>
                <a:schemeClr val="accent1"/>
              </a:buClr>
              <a:buFont typeface="Arial" panose="020B0604020202020204" pitchFamily="34" charset="0"/>
              <a:buChar char="•"/>
              <a:defRPr lang="en-US" dirty="0"/>
            </a:lvl2pPr>
            <a:lvl3pPr marL="180612" indent="0">
              <a:buClrTx/>
              <a:buFont typeface="Arial" panose="020B0604020202020204" pitchFamily="34" charset="0"/>
              <a:buNone/>
              <a:defRPr/>
            </a:lvl3pPr>
          </a:lstStyle>
          <a:p>
            <a:pPr lvl="0"/>
            <a:r>
              <a:rPr lang="en-US" dirty="0"/>
              <a:t>[Bullet Heading]</a:t>
            </a:r>
          </a:p>
        </p:txBody>
      </p:sp>
      <p:sp>
        <p:nvSpPr>
          <p:cNvPr id="38" name="Text Placeholder 14">
            <a:extLst>
              <a:ext uri="{FF2B5EF4-FFF2-40B4-BE49-F238E27FC236}">
                <a16:creationId xmlns:a16="http://schemas.microsoft.com/office/drawing/2014/main" id="{9452123C-C6A2-4D45-AF62-5B6E775B6C90}"/>
              </a:ext>
            </a:extLst>
          </p:cNvPr>
          <p:cNvSpPr>
            <a:spLocks noGrp="1"/>
          </p:cNvSpPr>
          <p:nvPr>
            <p:ph type="body" sz="quarter" idx="32"/>
          </p:nvPr>
        </p:nvSpPr>
        <p:spPr>
          <a:xfrm>
            <a:off x="3548276" y="4135186"/>
            <a:ext cx="2351996" cy="1516648"/>
          </a:xfrm>
          <a:prstGeom prst="rect">
            <a:avLst/>
          </a:prstGeom>
        </p:spPr>
        <p:txBody>
          <a:bodyPr>
            <a:normAutofit/>
          </a:bodyPr>
          <a:lstStyle>
            <a:lvl1pPr algn="ctr">
              <a:lnSpc>
                <a:spcPct val="100000"/>
              </a:lnSpc>
              <a:defRPr lang="en-US" sz="1600" dirty="0"/>
            </a:lvl1pPr>
            <a:lvl2pPr marL="171450" indent="-171450" algn="ctr">
              <a:lnSpc>
                <a:spcPct val="100000"/>
              </a:lnSpc>
              <a:spcAft>
                <a:spcPts val="300"/>
              </a:spcAft>
              <a:buClr>
                <a:schemeClr val="accent1"/>
              </a:buClr>
              <a:buFont typeface="Arial" panose="020B0604020202020204" pitchFamily="34" charset="0"/>
              <a:buChar char="•"/>
              <a:defRPr lang="en-US" sz="1600" dirty="0"/>
            </a:lvl2pPr>
            <a:lvl3pPr marL="360000" indent="-179388">
              <a:buClrTx/>
              <a:buFont typeface="Arial" panose="020B0604020202020204" pitchFamily="34" charset="0"/>
              <a:buChar char="­"/>
              <a:defRPr/>
            </a:lvl3pPr>
          </a:lstStyle>
          <a:p>
            <a:pPr lvl="0"/>
            <a:r>
              <a:rPr lang="en-US"/>
              <a:t>Edit Master text styles</a:t>
            </a:r>
          </a:p>
          <a:p>
            <a:pPr lvl="1"/>
            <a:r>
              <a:rPr lang="en-US"/>
              <a:t>Second level</a:t>
            </a:r>
          </a:p>
        </p:txBody>
      </p:sp>
      <p:sp>
        <p:nvSpPr>
          <p:cNvPr id="39" name="Text Placeholder 14">
            <a:extLst>
              <a:ext uri="{FF2B5EF4-FFF2-40B4-BE49-F238E27FC236}">
                <a16:creationId xmlns:a16="http://schemas.microsoft.com/office/drawing/2014/main" id="{3DCBEBCB-7877-4BC1-BA6D-4E809F947A5F}"/>
              </a:ext>
            </a:extLst>
          </p:cNvPr>
          <p:cNvSpPr>
            <a:spLocks noGrp="1"/>
          </p:cNvSpPr>
          <p:nvPr>
            <p:ph type="body" sz="quarter" idx="33" hasCustomPrompt="1"/>
          </p:nvPr>
        </p:nvSpPr>
        <p:spPr>
          <a:xfrm>
            <a:off x="6686160" y="1917008"/>
            <a:ext cx="1584308" cy="1584000"/>
          </a:xfrm>
          <a:prstGeom prst="rect">
            <a:avLst/>
          </a:prstGeom>
          <a:solidFill>
            <a:srgbClr val="999490"/>
          </a:solidFill>
        </p:spPr>
        <p:txBody>
          <a:bodyPr lIns="72000" tIns="72000" rIns="72000" bIns="72000" anchor="ctr">
            <a:normAutofit/>
          </a:bodyPr>
          <a:lstStyle>
            <a:lvl1pPr algn="ctr">
              <a:lnSpc>
                <a:spcPct val="100000"/>
              </a:lnSpc>
              <a:defRPr lang="en-US" sz="2800" b="1" dirty="0">
                <a:solidFill>
                  <a:schemeClr val="bg1"/>
                </a:solidFill>
              </a:defRPr>
            </a:lvl1pPr>
            <a:lvl2pPr marL="171450" indent="-171450" algn="ctr">
              <a:lnSpc>
                <a:spcPct val="100000"/>
              </a:lnSpc>
              <a:spcAft>
                <a:spcPts val="300"/>
              </a:spcAft>
              <a:buClr>
                <a:schemeClr val="accent1"/>
              </a:buClr>
              <a:buFont typeface="Arial" panose="020B0604020202020204" pitchFamily="34" charset="0"/>
              <a:buChar char="•"/>
              <a:defRPr lang="en-US" dirty="0"/>
            </a:lvl2pPr>
            <a:lvl3pPr marL="360000" indent="-179388">
              <a:buClrTx/>
              <a:buFont typeface="Arial" panose="020B0604020202020204" pitchFamily="34" charset="0"/>
              <a:buChar char="­"/>
              <a:defRPr/>
            </a:lvl3pPr>
          </a:lstStyle>
          <a:p>
            <a:pPr lvl="0"/>
            <a:r>
              <a:rPr lang="en-US" dirty="0"/>
              <a:t>[00]</a:t>
            </a:r>
          </a:p>
        </p:txBody>
      </p:sp>
      <p:sp>
        <p:nvSpPr>
          <p:cNvPr id="40" name="Text Placeholder 14">
            <a:extLst>
              <a:ext uri="{FF2B5EF4-FFF2-40B4-BE49-F238E27FC236}">
                <a16:creationId xmlns:a16="http://schemas.microsoft.com/office/drawing/2014/main" id="{2FE7559D-9529-40D4-8025-F2B8ED38A995}"/>
              </a:ext>
            </a:extLst>
          </p:cNvPr>
          <p:cNvSpPr>
            <a:spLocks noGrp="1"/>
          </p:cNvSpPr>
          <p:nvPr>
            <p:ph type="body" sz="quarter" idx="34" hasCustomPrompt="1"/>
          </p:nvPr>
        </p:nvSpPr>
        <p:spPr>
          <a:xfrm>
            <a:off x="6302316" y="3861048"/>
            <a:ext cx="2351996" cy="240219"/>
          </a:xfrm>
          <a:prstGeom prst="rect">
            <a:avLst/>
          </a:prstGeom>
        </p:spPr>
        <p:txBody>
          <a:bodyPr/>
          <a:lstStyle>
            <a:lvl1pPr algn="ctr">
              <a:lnSpc>
                <a:spcPct val="100000"/>
              </a:lnSpc>
              <a:defRPr lang="en-US" sz="1600" b="1" dirty="0">
                <a:solidFill>
                  <a:schemeClr val="accent1"/>
                </a:solidFill>
              </a:defRPr>
            </a:lvl1pPr>
            <a:lvl2pPr marL="171450" indent="-171450">
              <a:lnSpc>
                <a:spcPct val="100000"/>
              </a:lnSpc>
              <a:spcAft>
                <a:spcPts val="300"/>
              </a:spcAft>
              <a:buClr>
                <a:schemeClr val="accent1"/>
              </a:buClr>
              <a:buFont typeface="Arial" panose="020B0604020202020204" pitchFamily="34" charset="0"/>
              <a:buChar char="•"/>
              <a:defRPr lang="en-US" dirty="0"/>
            </a:lvl2pPr>
            <a:lvl3pPr marL="180612" indent="0">
              <a:buClrTx/>
              <a:buFont typeface="Arial" panose="020B0604020202020204" pitchFamily="34" charset="0"/>
              <a:buNone/>
              <a:defRPr/>
            </a:lvl3pPr>
          </a:lstStyle>
          <a:p>
            <a:pPr lvl="0"/>
            <a:r>
              <a:rPr lang="en-US" dirty="0"/>
              <a:t>[Bullet Heading]</a:t>
            </a:r>
          </a:p>
        </p:txBody>
      </p:sp>
      <p:sp>
        <p:nvSpPr>
          <p:cNvPr id="41" name="Text Placeholder 14">
            <a:extLst>
              <a:ext uri="{FF2B5EF4-FFF2-40B4-BE49-F238E27FC236}">
                <a16:creationId xmlns:a16="http://schemas.microsoft.com/office/drawing/2014/main" id="{2382D6B5-B43B-46F1-B879-42FA4CCBD202}"/>
              </a:ext>
            </a:extLst>
          </p:cNvPr>
          <p:cNvSpPr>
            <a:spLocks noGrp="1"/>
          </p:cNvSpPr>
          <p:nvPr>
            <p:ph type="body" sz="quarter" idx="35"/>
          </p:nvPr>
        </p:nvSpPr>
        <p:spPr>
          <a:xfrm>
            <a:off x="6302316" y="4135186"/>
            <a:ext cx="2351996" cy="1516648"/>
          </a:xfrm>
          <a:prstGeom prst="rect">
            <a:avLst/>
          </a:prstGeom>
        </p:spPr>
        <p:txBody>
          <a:bodyPr>
            <a:normAutofit/>
          </a:bodyPr>
          <a:lstStyle>
            <a:lvl1pPr algn="ctr">
              <a:lnSpc>
                <a:spcPct val="100000"/>
              </a:lnSpc>
              <a:defRPr lang="en-US" sz="1600" dirty="0"/>
            </a:lvl1pPr>
            <a:lvl2pPr marL="171450" indent="-171450" algn="ctr">
              <a:lnSpc>
                <a:spcPct val="100000"/>
              </a:lnSpc>
              <a:spcAft>
                <a:spcPts val="300"/>
              </a:spcAft>
              <a:buClr>
                <a:schemeClr val="accent1"/>
              </a:buClr>
              <a:buFont typeface="Arial" panose="020B0604020202020204" pitchFamily="34" charset="0"/>
              <a:buChar char="•"/>
              <a:defRPr lang="en-US" sz="1600" dirty="0"/>
            </a:lvl2pPr>
            <a:lvl3pPr marL="360000" indent="-179388">
              <a:buClrTx/>
              <a:buFont typeface="Arial" panose="020B0604020202020204" pitchFamily="34" charset="0"/>
              <a:buChar char="­"/>
              <a:defRPr/>
            </a:lvl3pPr>
          </a:lstStyle>
          <a:p>
            <a:pPr lvl="0"/>
            <a:r>
              <a:rPr lang="en-US"/>
              <a:t>Edit Master text styles</a:t>
            </a:r>
          </a:p>
          <a:p>
            <a:pPr lvl="1"/>
            <a:r>
              <a:rPr lang="en-US"/>
              <a:t>Second level</a:t>
            </a:r>
          </a:p>
        </p:txBody>
      </p:sp>
      <p:sp>
        <p:nvSpPr>
          <p:cNvPr id="42" name="Text Placeholder 14">
            <a:extLst>
              <a:ext uri="{FF2B5EF4-FFF2-40B4-BE49-F238E27FC236}">
                <a16:creationId xmlns:a16="http://schemas.microsoft.com/office/drawing/2014/main" id="{791F1A27-3497-4ECD-AAAC-804B3DF8F9FB}"/>
              </a:ext>
            </a:extLst>
          </p:cNvPr>
          <p:cNvSpPr>
            <a:spLocks noGrp="1"/>
          </p:cNvSpPr>
          <p:nvPr>
            <p:ph type="body" sz="quarter" idx="36" hasCustomPrompt="1"/>
          </p:nvPr>
        </p:nvSpPr>
        <p:spPr>
          <a:xfrm>
            <a:off x="9514768" y="1917008"/>
            <a:ext cx="1584308" cy="1584000"/>
          </a:xfrm>
          <a:prstGeom prst="rect">
            <a:avLst/>
          </a:prstGeom>
          <a:solidFill>
            <a:srgbClr val="D7D1CC"/>
          </a:solidFill>
        </p:spPr>
        <p:txBody>
          <a:bodyPr lIns="72000" tIns="72000" rIns="72000" bIns="72000" anchor="ctr">
            <a:normAutofit/>
          </a:bodyPr>
          <a:lstStyle>
            <a:lvl1pPr algn="ctr">
              <a:lnSpc>
                <a:spcPct val="100000"/>
              </a:lnSpc>
              <a:defRPr lang="en-US" sz="2800" b="1" dirty="0">
                <a:solidFill>
                  <a:schemeClr val="bg1"/>
                </a:solidFill>
              </a:defRPr>
            </a:lvl1pPr>
            <a:lvl2pPr marL="171450" indent="-171450" algn="ctr">
              <a:lnSpc>
                <a:spcPct val="100000"/>
              </a:lnSpc>
              <a:spcAft>
                <a:spcPts val="300"/>
              </a:spcAft>
              <a:buClr>
                <a:schemeClr val="accent1"/>
              </a:buClr>
              <a:buFont typeface="Arial" panose="020B0604020202020204" pitchFamily="34" charset="0"/>
              <a:buChar char="•"/>
              <a:defRPr lang="en-US" dirty="0"/>
            </a:lvl2pPr>
            <a:lvl3pPr marL="360000" indent="-179388">
              <a:buClrTx/>
              <a:buFont typeface="Arial" panose="020B0604020202020204" pitchFamily="34" charset="0"/>
              <a:buChar char="­"/>
              <a:defRPr/>
            </a:lvl3pPr>
          </a:lstStyle>
          <a:p>
            <a:pPr lvl="0"/>
            <a:r>
              <a:rPr lang="en-US" dirty="0"/>
              <a:t>[00]</a:t>
            </a:r>
          </a:p>
        </p:txBody>
      </p:sp>
      <p:sp>
        <p:nvSpPr>
          <p:cNvPr id="43" name="Text Placeholder 14">
            <a:extLst>
              <a:ext uri="{FF2B5EF4-FFF2-40B4-BE49-F238E27FC236}">
                <a16:creationId xmlns:a16="http://schemas.microsoft.com/office/drawing/2014/main" id="{E0498A31-1633-4E6B-8EAE-AF4FDE6233F0}"/>
              </a:ext>
            </a:extLst>
          </p:cNvPr>
          <p:cNvSpPr>
            <a:spLocks noGrp="1"/>
          </p:cNvSpPr>
          <p:nvPr>
            <p:ph type="body" sz="quarter" idx="37" hasCustomPrompt="1"/>
          </p:nvPr>
        </p:nvSpPr>
        <p:spPr>
          <a:xfrm>
            <a:off x="9130924" y="3861048"/>
            <a:ext cx="2351996" cy="240219"/>
          </a:xfrm>
          <a:prstGeom prst="rect">
            <a:avLst/>
          </a:prstGeom>
        </p:spPr>
        <p:txBody>
          <a:bodyPr/>
          <a:lstStyle>
            <a:lvl1pPr algn="ctr">
              <a:lnSpc>
                <a:spcPct val="100000"/>
              </a:lnSpc>
              <a:defRPr lang="en-US" sz="1600" b="1" dirty="0">
                <a:solidFill>
                  <a:schemeClr val="accent1"/>
                </a:solidFill>
              </a:defRPr>
            </a:lvl1pPr>
            <a:lvl2pPr marL="171450" indent="-171450">
              <a:lnSpc>
                <a:spcPct val="100000"/>
              </a:lnSpc>
              <a:spcAft>
                <a:spcPts val="300"/>
              </a:spcAft>
              <a:buClr>
                <a:schemeClr val="accent1"/>
              </a:buClr>
              <a:buFont typeface="Arial" panose="020B0604020202020204" pitchFamily="34" charset="0"/>
              <a:buChar char="•"/>
              <a:defRPr lang="en-US" dirty="0"/>
            </a:lvl2pPr>
            <a:lvl3pPr marL="180612" indent="0">
              <a:buClrTx/>
              <a:buFont typeface="Arial" panose="020B0604020202020204" pitchFamily="34" charset="0"/>
              <a:buNone/>
              <a:defRPr/>
            </a:lvl3pPr>
          </a:lstStyle>
          <a:p>
            <a:pPr lvl="0"/>
            <a:r>
              <a:rPr lang="en-US" dirty="0"/>
              <a:t>[Bullet Heading]</a:t>
            </a:r>
          </a:p>
        </p:txBody>
      </p:sp>
      <p:sp>
        <p:nvSpPr>
          <p:cNvPr id="44" name="Text Placeholder 14">
            <a:extLst>
              <a:ext uri="{FF2B5EF4-FFF2-40B4-BE49-F238E27FC236}">
                <a16:creationId xmlns:a16="http://schemas.microsoft.com/office/drawing/2014/main" id="{9A54FCE6-6684-449A-86E0-142437219426}"/>
              </a:ext>
            </a:extLst>
          </p:cNvPr>
          <p:cNvSpPr>
            <a:spLocks noGrp="1"/>
          </p:cNvSpPr>
          <p:nvPr>
            <p:ph type="body" sz="quarter" idx="38"/>
          </p:nvPr>
        </p:nvSpPr>
        <p:spPr>
          <a:xfrm>
            <a:off x="9130924" y="4135186"/>
            <a:ext cx="2351996" cy="1516648"/>
          </a:xfrm>
          <a:prstGeom prst="rect">
            <a:avLst/>
          </a:prstGeom>
        </p:spPr>
        <p:txBody>
          <a:bodyPr>
            <a:normAutofit/>
          </a:bodyPr>
          <a:lstStyle>
            <a:lvl1pPr algn="ctr">
              <a:lnSpc>
                <a:spcPct val="100000"/>
              </a:lnSpc>
              <a:defRPr lang="en-US" sz="1600" dirty="0"/>
            </a:lvl1pPr>
            <a:lvl2pPr marL="171450" indent="-171450" algn="ctr">
              <a:lnSpc>
                <a:spcPct val="100000"/>
              </a:lnSpc>
              <a:spcAft>
                <a:spcPts val="300"/>
              </a:spcAft>
              <a:buClr>
                <a:schemeClr val="accent1"/>
              </a:buClr>
              <a:buFont typeface="Arial" panose="020B0604020202020204" pitchFamily="34" charset="0"/>
              <a:buChar char="•"/>
              <a:defRPr lang="en-US" sz="1600" dirty="0"/>
            </a:lvl2pPr>
            <a:lvl3pPr marL="360000" indent="-179388">
              <a:buClrTx/>
              <a:buFont typeface="Arial" panose="020B0604020202020204" pitchFamily="34" charset="0"/>
              <a:buChar char="­"/>
              <a:defRPr/>
            </a:lvl3pPr>
          </a:lstStyle>
          <a:p>
            <a:pPr lvl="0"/>
            <a:r>
              <a:rPr lang="en-US"/>
              <a:t>Edit Master text styles</a:t>
            </a:r>
          </a:p>
          <a:p>
            <a:pPr lvl="1"/>
            <a:r>
              <a:rPr lang="en-US"/>
              <a:t>Second level</a:t>
            </a:r>
          </a:p>
        </p:txBody>
      </p:sp>
      <p:sp>
        <p:nvSpPr>
          <p:cNvPr id="45" name="Rectangle 44">
            <a:extLst>
              <a:ext uri="{FF2B5EF4-FFF2-40B4-BE49-F238E27FC236}">
                <a16:creationId xmlns:a16="http://schemas.microsoft.com/office/drawing/2014/main" id="{895140AB-DCE2-4DB2-81B5-60470D8E34C0}"/>
              </a:ext>
            </a:extLst>
          </p:cNvPr>
          <p:cNvSpPr/>
          <p:nvPr userDrawn="1"/>
        </p:nvSpPr>
        <p:spPr bwMode="invGray">
          <a:xfrm flipH="1">
            <a:off x="0" y="0"/>
            <a:ext cx="12192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pic>
        <p:nvPicPr>
          <p:cNvPr id="21" name="Picture 20">
            <a:extLst>
              <a:ext uri="{FF2B5EF4-FFF2-40B4-BE49-F238E27FC236}">
                <a16:creationId xmlns:a16="http://schemas.microsoft.com/office/drawing/2014/main" id="{83BF142C-8B85-4BCA-8B54-67CC7F92FF43}"/>
              </a:ext>
            </a:extLst>
          </p:cNvPr>
          <p:cNvPicPr>
            <a:picLocks noChangeAspect="1"/>
          </p:cNvPicPr>
          <p:nvPr userDrawn="1"/>
        </p:nvPicPr>
        <p:blipFill>
          <a:blip r:embed="rId2"/>
          <a:stretch>
            <a:fillRect/>
          </a:stretch>
        </p:blipFill>
        <p:spPr>
          <a:xfrm>
            <a:off x="10297935" y="152896"/>
            <a:ext cx="1210684" cy="324000"/>
          </a:xfrm>
          <a:prstGeom prst="rect">
            <a:avLst/>
          </a:prstGeom>
        </p:spPr>
      </p:pic>
      <p:sp>
        <p:nvSpPr>
          <p:cNvPr id="6" name="Title 5">
            <a:extLst>
              <a:ext uri="{FF2B5EF4-FFF2-40B4-BE49-F238E27FC236}">
                <a16:creationId xmlns:a16="http://schemas.microsoft.com/office/drawing/2014/main" id="{FC67645D-435A-4DA4-9CBA-77E7F4B501FE}"/>
              </a:ext>
            </a:extLst>
          </p:cNvPr>
          <p:cNvSpPr>
            <a:spLocks noGrp="1"/>
          </p:cNvSpPr>
          <p:nvPr>
            <p:ph type="title"/>
          </p:nvPr>
        </p:nvSpPr>
        <p:spPr/>
        <p:txBody>
          <a:bodyPr/>
          <a:lstStyle/>
          <a:p>
            <a:r>
              <a:rPr lang="en-US"/>
              <a:t>Click to edit Master title style</a:t>
            </a:r>
            <a:endParaRPr lang="en-AU" dirty="0"/>
          </a:p>
        </p:txBody>
      </p:sp>
      <p:sp>
        <p:nvSpPr>
          <p:cNvPr id="2" name="Date Placeholder 1">
            <a:extLst>
              <a:ext uri="{FF2B5EF4-FFF2-40B4-BE49-F238E27FC236}">
                <a16:creationId xmlns:a16="http://schemas.microsoft.com/office/drawing/2014/main" id="{85E88FC7-59B6-4EA9-ABA6-E3BB2E23FF81}"/>
              </a:ext>
            </a:extLst>
          </p:cNvPr>
          <p:cNvSpPr>
            <a:spLocks noGrp="1"/>
          </p:cNvSpPr>
          <p:nvPr>
            <p:ph type="dt" sz="half" idx="39"/>
          </p:nvPr>
        </p:nvSpPr>
        <p:spPr bwMode="white"/>
        <p:txBody>
          <a:bodyPr/>
          <a:lstStyle/>
          <a:p>
            <a:r>
              <a:rPr lang="en-US" dirty="0"/>
              <a:t>[Entity Name]</a:t>
            </a:r>
            <a:endParaRPr lang="en-AU" dirty="0"/>
          </a:p>
        </p:txBody>
      </p:sp>
      <p:sp>
        <p:nvSpPr>
          <p:cNvPr id="7" name="Footer Placeholder 6">
            <a:extLst>
              <a:ext uri="{FF2B5EF4-FFF2-40B4-BE49-F238E27FC236}">
                <a16:creationId xmlns:a16="http://schemas.microsoft.com/office/drawing/2014/main" id="{D9CEE3C6-C898-476B-873B-DAEEB357A992}"/>
              </a:ext>
            </a:extLst>
          </p:cNvPr>
          <p:cNvSpPr>
            <a:spLocks noGrp="1"/>
          </p:cNvSpPr>
          <p:nvPr>
            <p:ph type="ftr" sz="quarter" idx="40"/>
          </p:nvPr>
        </p:nvSpPr>
        <p:spPr/>
        <p:txBody>
          <a:bodyPr/>
          <a:lstStyle/>
          <a:p>
            <a:r>
              <a:rPr lang="en-AU"/>
              <a:t>[Presentation Title] | [Date]</a:t>
            </a:r>
            <a:endParaRPr lang="en-AU" dirty="0"/>
          </a:p>
        </p:txBody>
      </p:sp>
      <p:sp>
        <p:nvSpPr>
          <p:cNvPr id="8" name="Slide Number Placeholder 7">
            <a:extLst>
              <a:ext uri="{FF2B5EF4-FFF2-40B4-BE49-F238E27FC236}">
                <a16:creationId xmlns:a16="http://schemas.microsoft.com/office/drawing/2014/main" id="{4CEACAED-B859-46A5-951B-270C91500FC6}"/>
              </a:ext>
            </a:extLst>
          </p:cNvPr>
          <p:cNvSpPr>
            <a:spLocks noGrp="1"/>
          </p:cNvSpPr>
          <p:nvPr>
            <p:ph type="sldNum" sz="quarter" idx="41"/>
          </p:nvPr>
        </p:nvSpPr>
        <p:spPr/>
        <p:txBody>
          <a:bodyPr/>
          <a:lstStyle/>
          <a:p>
            <a:fld id="{E917DE0E-AFB1-41FD-BC35-27DB61CA125F}" type="slidenum">
              <a:rPr lang="en-AU" smtClean="0"/>
              <a:pPr/>
              <a:t>‹#›</a:t>
            </a:fld>
            <a:endParaRPr lang="en-AU" dirty="0"/>
          </a:p>
        </p:txBody>
      </p:sp>
    </p:spTree>
    <p:extLst>
      <p:ext uri="{BB962C8B-B14F-4D97-AF65-F5344CB8AC3E}">
        <p14:creationId xmlns:p14="http://schemas.microsoft.com/office/powerpoint/2010/main" val="2368918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 with Dark Purple Block">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50BF09EC-4B00-4B1E-B06B-0D0F89DA05A2}"/>
              </a:ext>
            </a:extLst>
          </p:cNvPr>
          <p:cNvSpPr>
            <a:spLocks noGrp="1"/>
          </p:cNvSpPr>
          <p:nvPr>
            <p:ph type="body" sz="quarter" idx="14"/>
          </p:nvPr>
        </p:nvSpPr>
        <p:spPr>
          <a:xfrm>
            <a:off x="6096002" y="1700213"/>
            <a:ext cx="5400673" cy="4608515"/>
          </a:xfrm>
          <a:prstGeom prst="rect">
            <a:avLst/>
          </a:prstGeom>
          <a:solidFill>
            <a:schemeClr val="accent1"/>
          </a:solidFill>
        </p:spPr>
        <p:txBody>
          <a:bodyPr anchor="ctr">
            <a:normAutofit/>
          </a:bodyPr>
          <a:lstStyle>
            <a:lvl1pPr algn="ctr">
              <a:defRPr sz="1800">
                <a:solidFill>
                  <a:schemeClr val="bg1"/>
                </a:solidFill>
              </a:defRPr>
            </a:lvl1pPr>
          </a:lstStyle>
          <a:p>
            <a:pPr lvl="0"/>
            <a:r>
              <a:rPr lang="en-US"/>
              <a:t>Edit Master text styles</a:t>
            </a:r>
          </a:p>
        </p:txBody>
      </p:sp>
      <p:sp>
        <p:nvSpPr>
          <p:cNvPr id="10" name="Text Placeholder 5">
            <a:extLst>
              <a:ext uri="{FF2B5EF4-FFF2-40B4-BE49-F238E27FC236}">
                <a16:creationId xmlns:a16="http://schemas.microsoft.com/office/drawing/2014/main" id="{17F97712-4CC3-452D-A157-BEE84E80571D}"/>
              </a:ext>
            </a:extLst>
          </p:cNvPr>
          <p:cNvSpPr>
            <a:spLocks noGrp="1"/>
          </p:cNvSpPr>
          <p:nvPr>
            <p:ph type="body" sz="quarter" idx="15"/>
          </p:nvPr>
        </p:nvSpPr>
        <p:spPr>
          <a:xfrm>
            <a:off x="695326" y="1700213"/>
            <a:ext cx="5197808" cy="4608515"/>
          </a:xfrm>
          <a:prstGeom prst="rect">
            <a:avLst/>
          </a:prstGeom>
        </p:spPr>
        <p:txBody>
          <a:bodyPr/>
          <a:lstStyle>
            <a:lvl1pPr>
              <a:lnSpc>
                <a:spcPct val="100000"/>
              </a:lnSpc>
              <a:defRPr lang="en-US" dirty="0"/>
            </a:lvl1pPr>
            <a:lvl2pPr>
              <a:defRPr lang="en-US" dirty="0"/>
            </a:lvl2pPr>
            <a:lvl3pPr>
              <a:defRPr lang="en-US" dirty="0"/>
            </a:lvl3pPr>
            <a:lvl4pPr>
              <a:defRPr lang="en-US" dirty="0"/>
            </a:lvl4pPr>
            <a:lvl5pPr>
              <a:spcAft>
                <a:spcPts val="600"/>
              </a:spcAft>
              <a:defRPr lang="en-US" dirty="0"/>
            </a:lvl5pPr>
            <a:lvl6pPr>
              <a:defRPr lang="en-AU" dirty="0"/>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1" name="Text Placeholder 5">
            <a:extLst>
              <a:ext uri="{FF2B5EF4-FFF2-40B4-BE49-F238E27FC236}">
                <a16:creationId xmlns:a16="http://schemas.microsoft.com/office/drawing/2014/main" id="{F5F6752E-685A-46CF-8D29-A5D4E0013D21}"/>
              </a:ext>
            </a:extLst>
          </p:cNvPr>
          <p:cNvSpPr>
            <a:spLocks noGrp="1"/>
          </p:cNvSpPr>
          <p:nvPr>
            <p:ph type="body" sz="quarter" idx="17" hasCustomPrompt="1"/>
          </p:nvPr>
        </p:nvSpPr>
        <p:spPr>
          <a:xfrm>
            <a:off x="4400550" y="6524625"/>
            <a:ext cx="3384667" cy="241300"/>
          </a:xfrm>
        </p:spPr>
        <p:txBody>
          <a:bodyPr anchor="ctr">
            <a:normAutofit/>
          </a:bodyPr>
          <a:lstStyle>
            <a:lvl1pPr algn="ctr">
              <a:defRPr sz="1000" b="1">
                <a:solidFill>
                  <a:schemeClr val="accent1"/>
                </a:solidFill>
              </a:defRPr>
            </a:lvl1pPr>
          </a:lstStyle>
          <a:p>
            <a:pPr lvl="0"/>
            <a:r>
              <a:rPr lang="en-US" dirty="0"/>
              <a:t>#[Hashtag text]</a:t>
            </a:r>
          </a:p>
        </p:txBody>
      </p:sp>
      <p:sp>
        <p:nvSpPr>
          <p:cNvPr id="9" name="Rectangle 8">
            <a:extLst>
              <a:ext uri="{FF2B5EF4-FFF2-40B4-BE49-F238E27FC236}">
                <a16:creationId xmlns:a16="http://schemas.microsoft.com/office/drawing/2014/main" id="{6DD1DFD8-8A09-48BC-87A4-4F57F6D6FE1B}"/>
              </a:ext>
            </a:extLst>
          </p:cNvPr>
          <p:cNvSpPr/>
          <p:nvPr userDrawn="1"/>
        </p:nvSpPr>
        <p:spPr bwMode="invGray">
          <a:xfrm flipH="1">
            <a:off x="0" y="0"/>
            <a:ext cx="12192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pic>
        <p:nvPicPr>
          <p:cNvPr id="13" name="Picture 12">
            <a:extLst>
              <a:ext uri="{FF2B5EF4-FFF2-40B4-BE49-F238E27FC236}">
                <a16:creationId xmlns:a16="http://schemas.microsoft.com/office/drawing/2014/main" id="{976C9786-9794-4BE5-BBFE-4B339825F287}"/>
              </a:ext>
            </a:extLst>
          </p:cNvPr>
          <p:cNvPicPr>
            <a:picLocks noChangeAspect="1"/>
          </p:cNvPicPr>
          <p:nvPr userDrawn="1"/>
        </p:nvPicPr>
        <p:blipFill>
          <a:blip r:embed="rId2"/>
          <a:stretch>
            <a:fillRect/>
          </a:stretch>
        </p:blipFill>
        <p:spPr>
          <a:xfrm>
            <a:off x="10297935" y="152896"/>
            <a:ext cx="1210684" cy="324000"/>
          </a:xfrm>
          <a:prstGeom prst="rect">
            <a:avLst/>
          </a:prstGeom>
        </p:spPr>
      </p:pic>
      <p:sp>
        <p:nvSpPr>
          <p:cNvPr id="2" name="Title 1">
            <a:extLst>
              <a:ext uri="{FF2B5EF4-FFF2-40B4-BE49-F238E27FC236}">
                <a16:creationId xmlns:a16="http://schemas.microsoft.com/office/drawing/2014/main" id="{A9EE0658-31AB-4AA9-B241-6C41D88C9769}"/>
              </a:ext>
            </a:extLst>
          </p:cNvPr>
          <p:cNvSpPr>
            <a:spLocks noGrp="1"/>
          </p:cNvSpPr>
          <p:nvPr>
            <p:ph type="title" hasCustomPrompt="1"/>
          </p:nvPr>
        </p:nvSpPr>
        <p:spPr/>
        <p:txBody>
          <a:bodyPr/>
          <a:lstStyle/>
          <a:p>
            <a:r>
              <a:rPr lang="en-US" dirty="0"/>
              <a:t>to edit Master title style</a:t>
            </a:r>
            <a:endParaRPr lang="en-AU" dirty="0"/>
          </a:p>
        </p:txBody>
      </p:sp>
      <p:sp>
        <p:nvSpPr>
          <p:cNvPr id="6" name="Date Placeholder 5">
            <a:extLst>
              <a:ext uri="{FF2B5EF4-FFF2-40B4-BE49-F238E27FC236}">
                <a16:creationId xmlns:a16="http://schemas.microsoft.com/office/drawing/2014/main" id="{69AFECAB-12EA-4AAC-BBB9-72070BF5947B}"/>
              </a:ext>
            </a:extLst>
          </p:cNvPr>
          <p:cNvSpPr>
            <a:spLocks noGrp="1"/>
          </p:cNvSpPr>
          <p:nvPr>
            <p:ph type="dt" sz="half" idx="18"/>
          </p:nvPr>
        </p:nvSpPr>
        <p:spPr bwMode="white"/>
        <p:txBody>
          <a:bodyPr/>
          <a:lstStyle/>
          <a:p>
            <a:r>
              <a:rPr lang="en-US" dirty="0"/>
              <a:t>[Entity Name]</a:t>
            </a:r>
            <a:endParaRPr lang="en-AU" dirty="0"/>
          </a:p>
        </p:txBody>
      </p:sp>
      <p:sp>
        <p:nvSpPr>
          <p:cNvPr id="8" name="Footer Placeholder 7">
            <a:extLst>
              <a:ext uri="{FF2B5EF4-FFF2-40B4-BE49-F238E27FC236}">
                <a16:creationId xmlns:a16="http://schemas.microsoft.com/office/drawing/2014/main" id="{BDEE6526-1DB9-4ECD-86C1-1BB926D7D9FA}"/>
              </a:ext>
            </a:extLst>
          </p:cNvPr>
          <p:cNvSpPr>
            <a:spLocks noGrp="1"/>
          </p:cNvSpPr>
          <p:nvPr>
            <p:ph type="ftr" sz="quarter" idx="19"/>
          </p:nvPr>
        </p:nvSpPr>
        <p:spPr/>
        <p:txBody>
          <a:bodyPr/>
          <a:lstStyle/>
          <a:p>
            <a:r>
              <a:rPr lang="en-AU"/>
              <a:t>[Presentation Title] | [Date]</a:t>
            </a:r>
            <a:endParaRPr lang="en-AU" dirty="0"/>
          </a:p>
        </p:txBody>
      </p:sp>
      <p:sp>
        <p:nvSpPr>
          <p:cNvPr id="12" name="Slide Number Placeholder 11">
            <a:extLst>
              <a:ext uri="{FF2B5EF4-FFF2-40B4-BE49-F238E27FC236}">
                <a16:creationId xmlns:a16="http://schemas.microsoft.com/office/drawing/2014/main" id="{B640CA88-D0CE-4C3C-BA4A-CB5E62584F1F}"/>
              </a:ext>
            </a:extLst>
          </p:cNvPr>
          <p:cNvSpPr>
            <a:spLocks noGrp="1"/>
          </p:cNvSpPr>
          <p:nvPr>
            <p:ph type="sldNum" sz="quarter" idx="20"/>
          </p:nvPr>
        </p:nvSpPr>
        <p:spPr/>
        <p:txBody>
          <a:bodyPr/>
          <a:lstStyle/>
          <a:p>
            <a:fld id="{E917DE0E-AFB1-41FD-BC35-27DB61CA125F}" type="slidenum">
              <a:rPr lang="en-AU" smtClean="0"/>
              <a:pPr/>
              <a:t>‹#›</a:t>
            </a:fld>
            <a:endParaRPr lang="en-AU" dirty="0"/>
          </a:p>
        </p:txBody>
      </p:sp>
    </p:spTree>
    <p:extLst>
      <p:ext uri="{BB962C8B-B14F-4D97-AF65-F5344CB8AC3E}">
        <p14:creationId xmlns:p14="http://schemas.microsoft.com/office/powerpoint/2010/main" val="2902461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 with Purple Block">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50BF09EC-4B00-4B1E-B06B-0D0F89DA05A2}"/>
              </a:ext>
            </a:extLst>
          </p:cNvPr>
          <p:cNvSpPr>
            <a:spLocks noGrp="1"/>
          </p:cNvSpPr>
          <p:nvPr>
            <p:ph type="body" sz="quarter" idx="14"/>
          </p:nvPr>
        </p:nvSpPr>
        <p:spPr>
          <a:xfrm>
            <a:off x="6096002" y="1700212"/>
            <a:ext cx="5400673" cy="4608513"/>
          </a:xfrm>
          <a:prstGeom prst="rect">
            <a:avLst/>
          </a:prstGeom>
          <a:solidFill>
            <a:srgbClr val="962A8B"/>
          </a:solidFill>
        </p:spPr>
        <p:txBody>
          <a:bodyPr anchor="ctr">
            <a:normAutofit/>
          </a:bodyPr>
          <a:lstStyle>
            <a:lvl1pPr algn="ctr">
              <a:defRPr sz="1800">
                <a:solidFill>
                  <a:schemeClr val="bg1"/>
                </a:solidFill>
              </a:defRPr>
            </a:lvl1pPr>
          </a:lstStyle>
          <a:p>
            <a:pPr lvl="0"/>
            <a:r>
              <a:rPr lang="en-US"/>
              <a:t>Edit Master text styles</a:t>
            </a:r>
          </a:p>
        </p:txBody>
      </p:sp>
      <p:sp>
        <p:nvSpPr>
          <p:cNvPr id="8" name="Text Placeholder 5">
            <a:extLst>
              <a:ext uri="{FF2B5EF4-FFF2-40B4-BE49-F238E27FC236}">
                <a16:creationId xmlns:a16="http://schemas.microsoft.com/office/drawing/2014/main" id="{1500BB1C-3C6B-46AF-8AA4-A4BA72712C80}"/>
              </a:ext>
            </a:extLst>
          </p:cNvPr>
          <p:cNvSpPr>
            <a:spLocks noGrp="1"/>
          </p:cNvSpPr>
          <p:nvPr>
            <p:ph type="body" sz="quarter" idx="15"/>
          </p:nvPr>
        </p:nvSpPr>
        <p:spPr>
          <a:xfrm>
            <a:off x="694800" y="1700212"/>
            <a:ext cx="5209113" cy="4608516"/>
          </a:xfrm>
          <a:prstGeom prst="rect">
            <a:avLst/>
          </a:prstGeom>
        </p:spPr>
        <p:txBody>
          <a:bodyPr/>
          <a:lstStyle>
            <a:lvl1pPr>
              <a:lnSpc>
                <a:spcPct val="100000"/>
              </a:lnSpc>
              <a:defRPr lang="en-US" dirty="0"/>
            </a:lvl1pPr>
            <a:lvl2pPr>
              <a:defRPr lang="en-US" dirty="0"/>
            </a:lvl2pPr>
            <a:lvl3pPr>
              <a:defRPr lang="en-US" dirty="0"/>
            </a:lvl3pPr>
            <a:lvl4pPr>
              <a:defRPr lang="en-US" dirty="0"/>
            </a:lvl4pPr>
            <a:lvl5pPr>
              <a:defRPr lang="en-AU" dirty="0"/>
            </a:lvl5pPr>
            <a:lvl6pPr>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6" name="Title 5">
            <a:extLst>
              <a:ext uri="{FF2B5EF4-FFF2-40B4-BE49-F238E27FC236}">
                <a16:creationId xmlns:a16="http://schemas.microsoft.com/office/drawing/2014/main" id="{8574EA24-97F9-47A1-937E-B8E4F532769A}"/>
              </a:ext>
            </a:extLst>
          </p:cNvPr>
          <p:cNvSpPr>
            <a:spLocks noGrp="1"/>
          </p:cNvSpPr>
          <p:nvPr>
            <p:ph type="title"/>
          </p:nvPr>
        </p:nvSpPr>
        <p:spPr/>
        <p:txBody>
          <a:bodyPr/>
          <a:lstStyle/>
          <a:p>
            <a:r>
              <a:rPr lang="en-US"/>
              <a:t>Click to edit Master title style</a:t>
            </a:r>
            <a:endParaRPr lang="en-AU" dirty="0"/>
          </a:p>
        </p:txBody>
      </p:sp>
      <p:sp>
        <p:nvSpPr>
          <p:cNvPr id="13" name="Text Placeholder 5">
            <a:extLst>
              <a:ext uri="{FF2B5EF4-FFF2-40B4-BE49-F238E27FC236}">
                <a16:creationId xmlns:a16="http://schemas.microsoft.com/office/drawing/2014/main" id="{B11690AC-7C51-47ED-9DD6-4A98D2E79BBF}"/>
              </a:ext>
            </a:extLst>
          </p:cNvPr>
          <p:cNvSpPr>
            <a:spLocks noGrp="1"/>
          </p:cNvSpPr>
          <p:nvPr>
            <p:ph type="body" sz="quarter" idx="19" hasCustomPrompt="1"/>
          </p:nvPr>
        </p:nvSpPr>
        <p:spPr>
          <a:xfrm>
            <a:off x="4400550" y="6524625"/>
            <a:ext cx="3384667" cy="241300"/>
          </a:xfrm>
        </p:spPr>
        <p:txBody>
          <a:bodyPr anchor="ctr">
            <a:normAutofit/>
          </a:bodyPr>
          <a:lstStyle>
            <a:lvl1pPr algn="ctr">
              <a:defRPr sz="1000" b="1">
                <a:solidFill>
                  <a:schemeClr val="accent1"/>
                </a:solidFill>
              </a:defRPr>
            </a:lvl1pPr>
          </a:lstStyle>
          <a:p>
            <a:pPr lvl="0"/>
            <a:r>
              <a:rPr lang="en-US" dirty="0"/>
              <a:t>#[Hashtag text]</a:t>
            </a:r>
          </a:p>
        </p:txBody>
      </p:sp>
      <p:sp>
        <p:nvSpPr>
          <p:cNvPr id="12" name="Rectangle 11">
            <a:extLst>
              <a:ext uri="{FF2B5EF4-FFF2-40B4-BE49-F238E27FC236}">
                <a16:creationId xmlns:a16="http://schemas.microsoft.com/office/drawing/2014/main" id="{F2CACF9F-55D3-4152-BDFF-84674C07B2BE}"/>
              </a:ext>
            </a:extLst>
          </p:cNvPr>
          <p:cNvSpPr/>
          <p:nvPr userDrawn="1"/>
        </p:nvSpPr>
        <p:spPr bwMode="invGray">
          <a:xfrm flipH="1">
            <a:off x="0" y="0"/>
            <a:ext cx="12192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pic>
        <p:nvPicPr>
          <p:cNvPr id="15" name="Picture 14">
            <a:extLst>
              <a:ext uri="{FF2B5EF4-FFF2-40B4-BE49-F238E27FC236}">
                <a16:creationId xmlns:a16="http://schemas.microsoft.com/office/drawing/2014/main" id="{3574170D-AC78-463A-B8E0-8E87954EAB8D}"/>
              </a:ext>
            </a:extLst>
          </p:cNvPr>
          <p:cNvPicPr>
            <a:picLocks noChangeAspect="1"/>
          </p:cNvPicPr>
          <p:nvPr userDrawn="1"/>
        </p:nvPicPr>
        <p:blipFill>
          <a:blip r:embed="rId2"/>
          <a:stretch>
            <a:fillRect/>
          </a:stretch>
        </p:blipFill>
        <p:spPr>
          <a:xfrm>
            <a:off x="10297935" y="152896"/>
            <a:ext cx="1210684" cy="324000"/>
          </a:xfrm>
          <a:prstGeom prst="rect">
            <a:avLst/>
          </a:prstGeom>
        </p:spPr>
      </p:pic>
      <p:sp>
        <p:nvSpPr>
          <p:cNvPr id="2" name="Date Placeholder 1">
            <a:extLst>
              <a:ext uri="{FF2B5EF4-FFF2-40B4-BE49-F238E27FC236}">
                <a16:creationId xmlns:a16="http://schemas.microsoft.com/office/drawing/2014/main" id="{BEEBA455-94D3-4DB8-AAFA-811D610E138C}"/>
              </a:ext>
            </a:extLst>
          </p:cNvPr>
          <p:cNvSpPr>
            <a:spLocks noGrp="1"/>
          </p:cNvSpPr>
          <p:nvPr>
            <p:ph type="dt" sz="half" idx="20"/>
          </p:nvPr>
        </p:nvSpPr>
        <p:spPr bwMode="white"/>
        <p:txBody>
          <a:bodyPr/>
          <a:lstStyle/>
          <a:p>
            <a:r>
              <a:rPr lang="en-US" dirty="0"/>
              <a:t>[Entity Name]</a:t>
            </a:r>
            <a:endParaRPr lang="en-AU" dirty="0"/>
          </a:p>
        </p:txBody>
      </p:sp>
      <p:sp>
        <p:nvSpPr>
          <p:cNvPr id="3" name="Footer Placeholder 2">
            <a:extLst>
              <a:ext uri="{FF2B5EF4-FFF2-40B4-BE49-F238E27FC236}">
                <a16:creationId xmlns:a16="http://schemas.microsoft.com/office/drawing/2014/main" id="{F7DAA7FD-BD90-42A7-ADCE-A909D39619CD}"/>
              </a:ext>
            </a:extLst>
          </p:cNvPr>
          <p:cNvSpPr>
            <a:spLocks noGrp="1"/>
          </p:cNvSpPr>
          <p:nvPr>
            <p:ph type="ftr" sz="quarter" idx="21"/>
          </p:nvPr>
        </p:nvSpPr>
        <p:spPr/>
        <p:txBody>
          <a:bodyPr/>
          <a:lstStyle/>
          <a:p>
            <a:r>
              <a:rPr lang="en-AU"/>
              <a:t>[Presentation Title] | [Date]</a:t>
            </a:r>
            <a:endParaRPr lang="en-AU" dirty="0"/>
          </a:p>
        </p:txBody>
      </p:sp>
      <p:sp>
        <p:nvSpPr>
          <p:cNvPr id="4" name="Slide Number Placeholder 3">
            <a:extLst>
              <a:ext uri="{FF2B5EF4-FFF2-40B4-BE49-F238E27FC236}">
                <a16:creationId xmlns:a16="http://schemas.microsoft.com/office/drawing/2014/main" id="{9E1DB814-0723-41E1-87CA-20F94C28B05E}"/>
              </a:ext>
            </a:extLst>
          </p:cNvPr>
          <p:cNvSpPr>
            <a:spLocks noGrp="1"/>
          </p:cNvSpPr>
          <p:nvPr>
            <p:ph type="sldNum" sz="quarter" idx="22"/>
          </p:nvPr>
        </p:nvSpPr>
        <p:spPr/>
        <p:txBody>
          <a:bodyPr/>
          <a:lstStyle/>
          <a:p>
            <a:fld id="{E917DE0E-AFB1-41FD-BC35-27DB61CA125F}" type="slidenum">
              <a:rPr lang="en-AU" smtClean="0"/>
              <a:pPr/>
              <a:t>‹#›</a:t>
            </a:fld>
            <a:endParaRPr lang="en-AU" dirty="0"/>
          </a:p>
        </p:txBody>
      </p:sp>
    </p:spTree>
    <p:extLst>
      <p:ext uri="{BB962C8B-B14F-4D97-AF65-F5344CB8AC3E}">
        <p14:creationId xmlns:p14="http://schemas.microsoft.com/office/powerpoint/2010/main" val="3989921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 with Neutral 1 Block">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50BF09EC-4B00-4B1E-B06B-0D0F89DA05A2}"/>
              </a:ext>
            </a:extLst>
          </p:cNvPr>
          <p:cNvSpPr>
            <a:spLocks noGrp="1"/>
          </p:cNvSpPr>
          <p:nvPr>
            <p:ph type="body" sz="quarter" idx="14"/>
          </p:nvPr>
        </p:nvSpPr>
        <p:spPr>
          <a:xfrm>
            <a:off x="6096003" y="1700213"/>
            <a:ext cx="5400672" cy="4608515"/>
          </a:xfrm>
          <a:prstGeom prst="rect">
            <a:avLst/>
          </a:prstGeom>
          <a:solidFill>
            <a:srgbClr val="D7D1CC"/>
          </a:solidFill>
        </p:spPr>
        <p:txBody>
          <a:bodyPr anchor="ctr">
            <a:normAutofit/>
          </a:bodyPr>
          <a:lstStyle>
            <a:lvl1pPr algn="ctr">
              <a:defRPr sz="1800">
                <a:solidFill>
                  <a:schemeClr val="tx1"/>
                </a:solidFill>
              </a:defRPr>
            </a:lvl1pPr>
          </a:lstStyle>
          <a:p>
            <a:pPr lvl="0"/>
            <a:r>
              <a:rPr lang="en-US"/>
              <a:t>Edit Master text styles</a:t>
            </a:r>
          </a:p>
        </p:txBody>
      </p:sp>
      <p:sp>
        <p:nvSpPr>
          <p:cNvPr id="10" name="Text Placeholder 5">
            <a:extLst>
              <a:ext uri="{FF2B5EF4-FFF2-40B4-BE49-F238E27FC236}">
                <a16:creationId xmlns:a16="http://schemas.microsoft.com/office/drawing/2014/main" id="{643BCE34-49B7-4BA0-8263-6432C37E47F9}"/>
              </a:ext>
            </a:extLst>
          </p:cNvPr>
          <p:cNvSpPr>
            <a:spLocks noGrp="1"/>
          </p:cNvSpPr>
          <p:nvPr>
            <p:ph type="body" sz="quarter" idx="15"/>
          </p:nvPr>
        </p:nvSpPr>
        <p:spPr>
          <a:xfrm>
            <a:off x="694800" y="1700213"/>
            <a:ext cx="5209113" cy="4608515"/>
          </a:xfrm>
          <a:prstGeom prst="rect">
            <a:avLst/>
          </a:prstGeom>
        </p:spPr>
        <p:txBody>
          <a:bodyPr/>
          <a:lstStyle>
            <a:lvl1pPr>
              <a:lnSpc>
                <a:spcPct val="100000"/>
              </a:lnSpc>
              <a:defRPr lang="en-US" dirty="0"/>
            </a:lvl1pPr>
            <a:lvl2pPr>
              <a:defRPr lang="en-US" dirty="0"/>
            </a:lvl2pPr>
            <a:lvl3pPr>
              <a:defRPr lang="en-US" dirty="0"/>
            </a:lvl3pPr>
            <a:lvl4pPr>
              <a:defRPr lang="en-US" dirty="0"/>
            </a:lvl4pPr>
            <a:lvl5pPr>
              <a:defRPr lang="en-AU" dirty="0"/>
            </a:lvl5pPr>
            <a:lvl6pPr>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Title 4">
            <a:extLst>
              <a:ext uri="{FF2B5EF4-FFF2-40B4-BE49-F238E27FC236}">
                <a16:creationId xmlns:a16="http://schemas.microsoft.com/office/drawing/2014/main" id="{5045A20B-3961-4824-8B5F-429563405594}"/>
              </a:ext>
            </a:extLst>
          </p:cNvPr>
          <p:cNvSpPr>
            <a:spLocks noGrp="1"/>
          </p:cNvSpPr>
          <p:nvPr>
            <p:ph type="title"/>
          </p:nvPr>
        </p:nvSpPr>
        <p:spPr/>
        <p:txBody>
          <a:bodyPr/>
          <a:lstStyle/>
          <a:p>
            <a:r>
              <a:rPr lang="en-US"/>
              <a:t>Click to edit Master title style</a:t>
            </a:r>
            <a:endParaRPr lang="en-AU" dirty="0"/>
          </a:p>
        </p:txBody>
      </p:sp>
      <p:sp>
        <p:nvSpPr>
          <p:cNvPr id="9" name="Text Placeholder 5">
            <a:extLst>
              <a:ext uri="{FF2B5EF4-FFF2-40B4-BE49-F238E27FC236}">
                <a16:creationId xmlns:a16="http://schemas.microsoft.com/office/drawing/2014/main" id="{DB36345A-6B2C-4967-909A-6BAA4D16DEDF}"/>
              </a:ext>
            </a:extLst>
          </p:cNvPr>
          <p:cNvSpPr>
            <a:spLocks noGrp="1"/>
          </p:cNvSpPr>
          <p:nvPr>
            <p:ph type="body" sz="quarter" idx="17" hasCustomPrompt="1"/>
          </p:nvPr>
        </p:nvSpPr>
        <p:spPr>
          <a:xfrm>
            <a:off x="4400550" y="6524625"/>
            <a:ext cx="3384667" cy="241300"/>
          </a:xfrm>
        </p:spPr>
        <p:txBody>
          <a:bodyPr anchor="ctr">
            <a:normAutofit/>
          </a:bodyPr>
          <a:lstStyle>
            <a:lvl1pPr algn="ctr">
              <a:defRPr sz="1000" b="1">
                <a:solidFill>
                  <a:schemeClr val="accent1"/>
                </a:solidFill>
              </a:defRPr>
            </a:lvl1pPr>
          </a:lstStyle>
          <a:p>
            <a:pPr lvl="0"/>
            <a:r>
              <a:rPr lang="en-US" dirty="0"/>
              <a:t>#[Hashtag text]</a:t>
            </a:r>
          </a:p>
        </p:txBody>
      </p:sp>
      <p:sp>
        <p:nvSpPr>
          <p:cNvPr id="11" name="Rectangle 10">
            <a:extLst>
              <a:ext uri="{FF2B5EF4-FFF2-40B4-BE49-F238E27FC236}">
                <a16:creationId xmlns:a16="http://schemas.microsoft.com/office/drawing/2014/main" id="{2DA7A291-5EAC-486D-928E-F46ED8B55AD0}"/>
              </a:ext>
            </a:extLst>
          </p:cNvPr>
          <p:cNvSpPr/>
          <p:nvPr userDrawn="1"/>
        </p:nvSpPr>
        <p:spPr bwMode="invGray">
          <a:xfrm flipH="1">
            <a:off x="0" y="0"/>
            <a:ext cx="12192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pic>
        <p:nvPicPr>
          <p:cNvPr id="13" name="Picture 12">
            <a:extLst>
              <a:ext uri="{FF2B5EF4-FFF2-40B4-BE49-F238E27FC236}">
                <a16:creationId xmlns:a16="http://schemas.microsoft.com/office/drawing/2014/main" id="{CD6EAF7D-7C9B-4789-AC1C-A7AF349D1D21}"/>
              </a:ext>
            </a:extLst>
          </p:cNvPr>
          <p:cNvPicPr>
            <a:picLocks noChangeAspect="1"/>
          </p:cNvPicPr>
          <p:nvPr userDrawn="1"/>
        </p:nvPicPr>
        <p:blipFill>
          <a:blip r:embed="rId2"/>
          <a:stretch>
            <a:fillRect/>
          </a:stretch>
        </p:blipFill>
        <p:spPr>
          <a:xfrm>
            <a:off x="10297935" y="152896"/>
            <a:ext cx="1210684" cy="324000"/>
          </a:xfrm>
          <a:prstGeom prst="rect">
            <a:avLst/>
          </a:prstGeom>
        </p:spPr>
      </p:pic>
      <p:sp>
        <p:nvSpPr>
          <p:cNvPr id="6" name="Date Placeholder 5">
            <a:extLst>
              <a:ext uri="{FF2B5EF4-FFF2-40B4-BE49-F238E27FC236}">
                <a16:creationId xmlns:a16="http://schemas.microsoft.com/office/drawing/2014/main" id="{B7E5C78F-E1DA-41DF-B969-597539E60F5D}"/>
              </a:ext>
            </a:extLst>
          </p:cNvPr>
          <p:cNvSpPr>
            <a:spLocks noGrp="1"/>
          </p:cNvSpPr>
          <p:nvPr>
            <p:ph type="dt" sz="half" idx="18"/>
          </p:nvPr>
        </p:nvSpPr>
        <p:spPr bwMode="white"/>
        <p:txBody>
          <a:bodyPr/>
          <a:lstStyle/>
          <a:p>
            <a:r>
              <a:rPr lang="en-US" dirty="0"/>
              <a:t>[Entity Name]</a:t>
            </a:r>
            <a:endParaRPr lang="en-AU" dirty="0"/>
          </a:p>
        </p:txBody>
      </p:sp>
      <p:sp>
        <p:nvSpPr>
          <p:cNvPr id="8" name="Footer Placeholder 7">
            <a:extLst>
              <a:ext uri="{FF2B5EF4-FFF2-40B4-BE49-F238E27FC236}">
                <a16:creationId xmlns:a16="http://schemas.microsoft.com/office/drawing/2014/main" id="{F8E8DCA5-91C8-4DF9-B37E-735B2EA5D36B}"/>
              </a:ext>
            </a:extLst>
          </p:cNvPr>
          <p:cNvSpPr>
            <a:spLocks noGrp="1"/>
          </p:cNvSpPr>
          <p:nvPr>
            <p:ph type="ftr" sz="quarter" idx="19"/>
          </p:nvPr>
        </p:nvSpPr>
        <p:spPr/>
        <p:txBody>
          <a:bodyPr/>
          <a:lstStyle/>
          <a:p>
            <a:r>
              <a:rPr lang="en-AU"/>
              <a:t>[Presentation Title] | [Date]</a:t>
            </a:r>
            <a:endParaRPr lang="en-AU" dirty="0"/>
          </a:p>
        </p:txBody>
      </p:sp>
      <p:sp>
        <p:nvSpPr>
          <p:cNvPr id="12" name="Slide Number Placeholder 11">
            <a:extLst>
              <a:ext uri="{FF2B5EF4-FFF2-40B4-BE49-F238E27FC236}">
                <a16:creationId xmlns:a16="http://schemas.microsoft.com/office/drawing/2014/main" id="{BFFC83A9-C0D2-49A3-AC00-E1A4A64271B0}"/>
              </a:ext>
            </a:extLst>
          </p:cNvPr>
          <p:cNvSpPr>
            <a:spLocks noGrp="1"/>
          </p:cNvSpPr>
          <p:nvPr>
            <p:ph type="sldNum" sz="quarter" idx="20"/>
          </p:nvPr>
        </p:nvSpPr>
        <p:spPr/>
        <p:txBody>
          <a:bodyPr/>
          <a:lstStyle/>
          <a:p>
            <a:fld id="{E917DE0E-AFB1-41FD-BC35-27DB61CA125F}" type="slidenum">
              <a:rPr lang="en-AU" smtClean="0"/>
              <a:pPr/>
              <a:t>‹#›</a:t>
            </a:fld>
            <a:endParaRPr lang="en-AU" dirty="0"/>
          </a:p>
        </p:txBody>
      </p:sp>
    </p:spTree>
    <p:extLst>
      <p:ext uri="{BB962C8B-B14F-4D97-AF65-F5344CB8AC3E}">
        <p14:creationId xmlns:p14="http://schemas.microsoft.com/office/powerpoint/2010/main" val="2957599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3">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95325" y="1143405"/>
            <a:ext cx="10728647" cy="1296144"/>
          </a:xfrm>
        </p:spPr>
        <p:txBody>
          <a:bodyPr anchor="b">
            <a:noAutofit/>
          </a:bodyPr>
          <a:lstStyle>
            <a:lvl1pPr>
              <a:lnSpc>
                <a:spcPts val="5040"/>
              </a:lnSpc>
              <a:defRPr sz="4200">
                <a:solidFill>
                  <a:schemeClr val="bg1"/>
                </a:solidFill>
              </a:defRPr>
            </a:lvl1pPr>
          </a:lstStyle>
          <a:p>
            <a:r>
              <a:rPr lang="en-US" dirty="0"/>
              <a:t>[Title]</a:t>
            </a:r>
            <a:endParaRPr lang="en-AU" dirty="0"/>
          </a:p>
        </p:txBody>
      </p:sp>
      <p:sp>
        <p:nvSpPr>
          <p:cNvPr id="7" name="Text Placeholder 6"/>
          <p:cNvSpPr>
            <a:spLocks noGrp="1"/>
          </p:cNvSpPr>
          <p:nvPr>
            <p:ph type="body" sz="quarter" idx="10" hasCustomPrompt="1"/>
          </p:nvPr>
        </p:nvSpPr>
        <p:spPr>
          <a:xfrm>
            <a:off x="695306" y="2553954"/>
            <a:ext cx="10737592" cy="2675249"/>
          </a:xfrm>
          <a:prstGeom prst="rect">
            <a:avLst/>
          </a:prstGeom>
          <a:noFill/>
        </p:spPr>
        <p:txBody>
          <a:bodyPr>
            <a:normAutofit/>
          </a:bodyPr>
          <a:lstStyle>
            <a:lvl1pPr marL="0" indent="0">
              <a:lnSpc>
                <a:spcPts val="3240"/>
              </a:lnSpc>
              <a:buNone/>
              <a:defRPr sz="2700">
                <a:solidFill>
                  <a:schemeClr val="bg1"/>
                </a:solidFill>
              </a:defRPr>
            </a:lvl1pPr>
          </a:lstStyle>
          <a:p>
            <a:pPr lvl="0"/>
            <a:r>
              <a:rPr lang="en-US" dirty="0"/>
              <a:t>[Subtitle]</a:t>
            </a:r>
          </a:p>
        </p:txBody>
      </p:sp>
      <p:sp>
        <p:nvSpPr>
          <p:cNvPr id="3" name="Rectangle 2">
            <a:extLst>
              <a:ext uri="{FF2B5EF4-FFF2-40B4-BE49-F238E27FC236}">
                <a16:creationId xmlns:a16="http://schemas.microsoft.com/office/drawing/2014/main" id="{19933EA7-FE92-4C6D-8733-61E671888999}"/>
              </a:ext>
            </a:extLst>
          </p:cNvPr>
          <p:cNvSpPr/>
          <p:nvPr userDrawn="1"/>
        </p:nvSpPr>
        <p:spPr bwMode="ltGray">
          <a:xfrm>
            <a:off x="2" y="0"/>
            <a:ext cx="12191999" cy="92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pic>
        <p:nvPicPr>
          <p:cNvPr id="16" name="Picture 15">
            <a:extLst>
              <a:ext uri="{FF2B5EF4-FFF2-40B4-BE49-F238E27FC236}">
                <a16:creationId xmlns:a16="http://schemas.microsoft.com/office/drawing/2014/main" id="{D93FA41E-EFD5-45E8-BE8D-8CAB28F4BDD2}"/>
              </a:ext>
            </a:extLst>
          </p:cNvPr>
          <p:cNvPicPr>
            <a:picLocks noChangeAspect="1"/>
          </p:cNvPicPr>
          <p:nvPr userDrawn="1"/>
        </p:nvPicPr>
        <p:blipFill>
          <a:blip r:embed="rId3"/>
          <a:stretch>
            <a:fillRect/>
          </a:stretch>
        </p:blipFill>
        <p:spPr>
          <a:xfrm>
            <a:off x="704849" y="234886"/>
            <a:ext cx="2988000" cy="452585"/>
          </a:xfrm>
          <a:prstGeom prst="rect">
            <a:avLst/>
          </a:prstGeom>
        </p:spPr>
      </p:pic>
      <p:sp>
        <p:nvSpPr>
          <p:cNvPr id="5" name="TextBox 4">
            <a:extLst>
              <a:ext uri="{FF2B5EF4-FFF2-40B4-BE49-F238E27FC236}">
                <a16:creationId xmlns:a16="http://schemas.microsoft.com/office/drawing/2014/main" id="{FDDADB43-ED09-48C5-A41D-5E4BDF72C85E}"/>
              </a:ext>
            </a:extLst>
          </p:cNvPr>
          <p:cNvSpPr txBox="1"/>
          <p:nvPr userDrawn="1"/>
        </p:nvSpPr>
        <p:spPr>
          <a:xfrm>
            <a:off x="1" y="-1586050"/>
            <a:ext cx="7632171" cy="1384995"/>
          </a:xfrm>
          <a:prstGeom prst="rect">
            <a:avLst/>
          </a:prstGeom>
          <a:solidFill>
            <a:schemeClr val="accent1"/>
          </a:solidFill>
        </p:spPr>
        <p:txBody>
          <a:bodyPr wrap="square" rtlCol="0">
            <a:spAutoFit/>
          </a:bodyPr>
          <a:lstStyle/>
          <a:p>
            <a:r>
              <a:rPr lang="en-AU" sz="1400" dirty="0">
                <a:solidFill>
                  <a:schemeClr val="bg1"/>
                </a:solidFill>
              </a:rPr>
              <a:t>For this slide design, you can choose your own image </a:t>
            </a:r>
            <a:br>
              <a:rPr lang="en-AU" sz="1400" dirty="0">
                <a:solidFill>
                  <a:schemeClr val="bg1"/>
                </a:solidFill>
              </a:rPr>
            </a:br>
            <a:r>
              <a:rPr lang="en-AU" sz="1400" dirty="0">
                <a:solidFill>
                  <a:schemeClr val="bg1"/>
                </a:solidFill>
              </a:rPr>
              <a:t>by right-clicking somewhere on the slide, not in a content placeholder.</a:t>
            </a:r>
          </a:p>
          <a:p>
            <a:r>
              <a:rPr lang="en-US" sz="1400" dirty="0">
                <a:solidFill>
                  <a:schemeClr val="bg1"/>
                </a:solidFill>
              </a:rPr>
              <a:t>‘Format Background</a:t>
            </a:r>
          </a:p>
          <a:p>
            <a:r>
              <a:rPr lang="en-US" sz="1400" dirty="0">
                <a:solidFill>
                  <a:schemeClr val="bg1"/>
                </a:solidFill>
              </a:rPr>
              <a:t>Under the ‘Fill’ menu, ‘Picture’ is already selected</a:t>
            </a:r>
          </a:p>
          <a:p>
            <a:r>
              <a:rPr lang="en-US" sz="1400" dirty="0">
                <a:solidFill>
                  <a:schemeClr val="bg1"/>
                </a:solidFill>
              </a:rPr>
              <a:t>Go to the ‘File’ button and select another image</a:t>
            </a:r>
          </a:p>
          <a:p>
            <a:r>
              <a:rPr lang="en-US" sz="1400" dirty="0">
                <a:solidFill>
                  <a:schemeClr val="bg1"/>
                </a:solidFill>
              </a:rPr>
              <a:t>Change text </a:t>
            </a:r>
            <a:r>
              <a:rPr lang="en-US" sz="1400" dirty="0" err="1">
                <a:solidFill>
                  <a:schemeClr val="bg1"/>
                </a:solidFill>
              </a:rPr>
              <a:t>colour</a:t>
            </a:r>
            <a:r>
              <a:rPr lang="en-US" sz="1400" dirty="0">
                <a:solidFill>
                  <a:schemeClr val="bg1"/>
                </a:solidFill>
              </a:rPr>
              <a:t> as necessary to suit the image</a:t>
            </a:r>
            <a:endParaRPr lang="en-AU" sz="1400" dirty="0">
              <a:solidFill>
                <a:schemeClr val="bg1"/>
              </a:solidFill>
            </a:endParaRPr>
          </a:p>
        </p:txBody>
      </p:sp>
      <p:sp>
        <p:nvSpPr>
          <p:cNvPr id="11" name="Right Triangle 3">
            <a:extLst>
              <a:ext uri="{FF2B5EF4-FFF2-40B4-BE49-F238E27FC236}">
                <a16:creationId xmlns:a16="http://schemas.microsoft.com/office/drawing/2014/main" id="{5A5C0481-15B5-4619-B80D-C8C9ABD7F904}"/>
              </a:ext>
            </a:extLst>
          </p:cNvPr>
          <p:cNvSpPr/>
          <p:nvPr userDrawn="1"/>
        </p:nvSpPr>
        <p:spPr bwMode="invGray">
          <a:xfrm>
            <a:off x="1" y="4076700"/>
            <a:ext cx="2555875" cy="2781300"/>
          </a:xfrm>
          <a:custGeom>
            <a:avLst/>
            <a:gdLst>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Lst>
            <a:ahLst/>
            <a:cxnLst>
              <a:cxn ang="0">
                <a:pos x="connsiteX0" y="connsiteY0"/>
              </a:cxn>
              <a:cxn ang="0">
                <a:pos x="connsiteX1" y="connsiteY1"/>
              </a:cxn>
              <a:cxn ang="0">
                <a:pos x="connsiteX2" y="connsiteY2"/>
              </a:cxn>
              <a:cxn ang="0">
                <a:pos x="connsiteX3" y="connsiteY3"/>
              </a:cxn>
            </a:cxnLst>
            <a:rect l="l" t="t" r="r" b="b"/>
            <a:pathLst>
              <a:path w="2555875" h="2781300">
                <a:moveTo>
                  <a:pt x="0" y="2781300"/>
                </a:moveTo>
                <a:lnTo>
                  <a:pt x="0" y="0"/>
                </a:lnTo>
                <a:cubicBezTo>
                  <a:pt x="158687" y="1674158"/>
                  <a:pt x="1584388" y="2511611"/>
                  <a:pt x="2555875" y="2781300"/>
                </a:cubicBezTo>
                <a:lnTo>
                  <a:pt x="0" y="27813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9" name="Graphic 1">
            <a:extLst>
              <a:ext uri="{FF2B5EF4-FFF2-40B4-BE49-F238E27FC236}">
                <a16:creationId xmlns:a16="http://schemas.microsoft.com/office/drawing/2014/main" id="{84EF10FC-E046-43D3-9897-04BE4FF5A176}"/>
              </a:ext>
            </a:extLst>
          </p:cNvPr>
          <p:cNvSpPr/>
          <p:nvPr userDrawn="1"/>
        </p:nvSpPr>
        <p:spPr bwMode="invGray">
          <a:xfrm>
            <a:off x="9912424" y="5571759"/>
            <a:ext cx="2279576" cy="1286241"/>
          </a:xfrm>
          <a:custGeom>
            <a:avLst/>
            <a:gdLst>
              <a:gd name="connsiteX0" fmla="*/ 1704499 w 1704975"/>
              <a:gd name="connsiteY0" fmla="*/ 961382 h 962025"/>
              <a:gd name="connsiteX1" fmla="*/ 1172051 w 1704975"/>
              <a:gd name="connsiteY1" fmla="*/ 803267 h 962025"/>
              <a:gd name="connsiteX2" fmla="*/ 589121 w 1704975"/>
              <a:gd name="connsiteY2" fmla="*/ 611815 h 962025"/>
              <a:gd name="connsiteX3" fmla="*/ 7144 w 1704975"/>
              <a:gd name="connsiteY3" fmla="*/ 768977 h 962025"/>
              <a:gd name="connsiteX4" fmla="*/ 764381 w 1704975"/>
              <a:gd name="connsiteY4" fmla="*/ 128897 h 962025"/>
              <a:gd name="connsiteX5" fmla="*/ 1614011 w 1704975"/>
              <a:gd name="connsiteY5" fmla="*/ 72700 h 962025"/>
              <a:gd name="connsiteX6" fmla="*/ 1705451 w 1704975"/>
              <a:gd name="connsiteY6" fmla="*/ 104132 h 962025"/>
              <a:gd name="connsiteX7" fmla="*/ 1704499 w 1704975"/>
              <a:gd name="connsiteY7" fmla="*/ 961382 h 962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04975" h="962025">
                <a:moveTo>
                  <a:pt x="1704499" y="961382"/>
                </a:moveTo>
                <a:cubicBezTo>
                  <a:pt x="1523524" y="935665"/>
                  <a:pt x="1348264" y="859465"/>
                  <a:pt x="1172051" y="803267"/>
                </a:cubicBezTo>
                <a:cubicBezTo>
                  <a:pt x="976789" y="741355"/>
                  <a:pt x="788194" y="654677"/>
                  <a:pt x="589121" y="611815"/>
                </a:cubicBezTo>
                <a:cubicBezTo>
                  <a:pt x="301466" y="550855"/>
                  <a:pt x="224314" y="585145"/>
                  <a:pt x="7144" y="768977"/>
                </a:cubicBezTo>
                <a:cubicBezTo>
                  <a:pt x="50006" y="717542"/>
                  <a:pt x="525304" y="253675"/>
                  <a:pt x="764381" y="128897"/>
                </a:cubicBezTo>
                <a:cubicBezTo>
                  <a:pt x="1040606" y="-14930"/>
                  <a:pt x="1321594" y="-28265"/>
                  <a:pt x="1614011" y="72700"/>
                </a:cubicBezTo>
                <a:cubicBezTo>
                  <a:pt x="1644491" y="83177"/>
                  <a:pt x="1674971" y="93655"/>
                  <a:pt x="1705451" y="104132"/>
                </a:cubicBezTo>
                <a:lnTo>
                  <a:pt x="1704499" y="961382"/>
                </a:lnTo>
                <a:close/>
              </a:path>
            </a:pathLst>
          </a:custGeom>
          <a:solidFill>
            <a:schemeClr val="bg1"/>
          </a:solidFill>
          <a:ln w="9525" cap="flat">
            <a:noFill/>
            <a:prstDash val="solid"/>
            <a:miter/>
          </a:ln>
        </p:spPr>
        <p:txBody>
          <a:bodyPr rtlCol="0" anchor="ctr"/>
          <a:lstStyle/>
          <a:p>
            <a:endParaRPr lang="en-AU"/>
          </a:p>
        </p:txBody>
      </p:sp>
    </p:spTree>
    <p:extLst>
      <p:ext uri="{BB962C8B-B14F-4D97-AF65-F5344CB8AC3E}">
        <p14:creationId xmlns:p14="http://schemas.microsoft.com/office/powerpoint/2010/main" val="29678837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xt with Neutral 2 Block">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50BF09EC-4B00-4B1E-B06B-0D0F89DA05A2}"/>
              </a:ext>
            </a:extLst>
          </p:cNvPr>
          <p:cNvSpPr>
            <a:spLocks noGrp="1"/>
          </p:cNvSpPr>
          <p:nvPr>
            <p:ph type="body" sz="quarter" idx="14"/>
          </p:nvPr>
        </p:nvSpPr>
        <p:spPr>
          <a:xfrm>
            <a:off x="6096002" y="1700213"/>
            <a:ext cx="5400673" cy="4608512"/>
          </a:xfrm>
          <a:prstGeom prst="rect">
            <a:avLst/>
          </a:prstGeom>
          <a:solidFill>
            <a:srgbClr val="999490"/>
          </a:solidFill>
        </p:spPr>
        <p:txBody>
          <a:bodyPr anchor="ctr">
            <a:normAutofit/>
          </a:bodyPr>
          <a:lstStyle>
            <a:lvl1pPr algn="ctr">
              <a:defRPr sz="1800">
                <a:solidFill>
                  <a:schemeClr val="bg1"/>
                </a:solidFill>
              </a:defRPr>
            </a:lvl1pPr>
          </a:lstStyle>
          <a:p>
            <a:pPr lvl="0"/>
            <a:r>
              <a:rPr lang="en-US"/>
              <a:t>Edit Master text styles</a:t>
            </a:r>
          </a:p>
        </p:txBody>
      </p:sp>
      <p:sp>
        <p:nvSpPr>
          <p:cNvPr id="9" name="Text Placeholder 5">
            <a:extLst>
              <a:ext uri="{FF2B5EF4-FFF2-40B4-BE49-F238E27FC236}">
                <a16:creationId xmlns:a16="http://schemas.microsoft.com/office/drawing/2014/main" id="{00D8A284-12F0-43E7-820E-1E72AC40E17F}"/>
              </a:ext>
            </a:extLst>
          </p:cNvPr>
          <p:cNvSpPr>
            <a:spLocks noGrp="1"/>
          </p:cNvSpPr>
          <p:nvPr>
            <p:ph type="body" sz="quarter" idx="15"/>
          </p:nvPr>
        </p:nvSpPr>
        <p:spPr>
          <a:xfrm>
            <a:off x="694800" y="1700212"/>
            <a:ext cx="5209113" cy="4608515"/>
          </a:xfrm>
          <a:prstGeom prst="rect">
            <a:avLst/>
          </a:prstGeom>
        </p:spPr>
        <p:txBody>
          <a:bodyPr/>
          <a:lstStyle>
            <a:lvl1pPr>
              <a:lnSpc>
                <a:spcPct val="100000"/>
              </a:lnSpc>
              <a:defRPr lang="en-US" dirty="0"/>
            </a:lvl1pPr>
            <a:lvl2pPr>
              <a:defRPr lang="en-US" dirty="0"/>
            </a:lvl2pPr>
            <a:lvl3pPr>
              <a:defRPr lang="en-US" dirty="0"/>
            </a:lvl3pPr>
            <a:lvl4pPr>
              <a:defRPr lang="en-US" dirty="0"/>
            </a:lvl4pPr>
            <a:lvl5pPr>
              <a:defRPr lang="en-AU" dirty="0"/>
            </a:lvl5pPr>
            <a:lvl6pPr>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6" name="Title 5">
            <a:extLst>
              <a:ext uri="{FF2B5EF4-FFF2-40B4-BE49-F238E27FC236}">
                <a16:creationId xmlns:a16="http://schemas.microsoft.com/office/drawing/2014/main" id="{F3255835-9B81-4FE6-A19A-BDEACE6D532E}"/>
              </a:ext>
            </a:extLst>
          </p:cNvPr>
          <p:cNvSpPr>
            <a:spLocks noGrp="1"/>
          </p:cNvSpPr>
          <p:nvPr>
            <p:ph type="title"/>
          </p:nvPr>
        </p:nvSpPr>
        <p:spPr/>
        <p:txBody>
          <a:bodyPr/>
          <a:lstStyle/>
          <a:p>
            <a:r>
              <a:rPr lang="en-US"/>
              <a:t>Click to edit Master title style</a:t>
            </a:r>
            <a:endParaRPr lang="en-AU" dirty="0"/>
          </a:p>
        </p:txBody>
      </p:sp>
      <p:sp>
        <p:nvSpPr>
          <p:cNvPr id="11" name="Text Placeholder 5">
            <a:extLst>
              <a:ext uri="{FF2B5EF4-FFF2-40B4-BE49-F238E27FC236}">
                <a16:creationId xmlns:a16="http://schemas.microsoft.com/office/drawing/2014/main" id="{FE5F36F7-9D4E-4EA5-882E-DEDD94B59C30}"/>
              </a:ext>
            </a:extLst>
          </p:cNvPr>
          <p:cNvSpPr>
            <a:spLocks noGrp="1"/>
          </p:cNvSpPr>
          <p:nvPr>
            <p:ph type="body" sz="quarter" idx="17" hasCustomPrompt="1"/>
          </p:nvPr>
        </p:nvSpPr>
        <p:spPr>
          <a:xfrm>
            <a:off x="4400550" y="6524625"/>
            <a:ext cx="3384667" cy="241300"/>
          </a:xfrm>
        </p:spPr>
        <p:txBody>
          <a:bodyPr anchor="ctr">
            <a:normAutofit/>
          </a:bodyPr>
          <a:lstStyle>
            <a:lvl1pPr algn="ctr">
              <a:defRPr sz="1000" b="1">
                <a:solidFill>
                  <a:schemeClr val="accent1"/>
                </a:solidFill>
              </a:defRPr>
            </a:lvl1pPr>
          </a:lstStyle>
          <a:p>
            <a:pPr lvl="0"/>
            <a:r>
              <a:rPr lang="en-US" dirty="0"/>
              <a:t>#[Hashtag text]</a:t>
            </a:r>
          </a:p>
        </p:txBody>
      </p:sp>
      <p:sp>
        <p:nvSpPr>
          <p:cNvPr id="10" name="Rectangle 9">
            <a:extLst>
              <a:ext uri="{FF2B5EF4-FFF2-40B4-BE49-F238E27FC236}">
                <a16:creationId xmlns:a16="http://schemas.microsoft.com/office/drawing/2014/main" id="{13000394-8C62-4535-AFCB-49065079CFAF}"/>
              </a:ext>
            </a:extLst>
          </p:cNvPr>
          <p:cNvSpPr/>
          <p:nvPr userDrawn="1"/>
        </p:nvSpPr>
        <p:spPr bwMode="invGray">
          <a:xfrm flipH="1">
            <a:off x="0" y="0"/>
            <a:ext cx="12192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pic>
        <p:nvPicPr>
          <p:cNvPr id="13" name="Picture 12">
            <a:extLst>
              <a:ext uri="{FF2B5EF4-FFF2-40B4-BE49-F238E27FC236}">
                <a16:creationId xmlns:a16="http://schemas.microsoft.com/office/drawing/2014/main" id="{A9739123-EB1E-4E5F-B70D-F7DEE2CEE7E1}"/>
              </a:ext>
            </a:extLst>
          </p:cNvPr>
          <p:cNvPicPr>
            <a:picLocks noChangeAspect="1"/>
          </p:cNvPicPr>
          <p:nvPr userDrawn="1"/>
        </p:nvPicPr>
        <p:blipFill>
          <a:blip r:embed="rId2"/>
          <a:stretch>
            <a:fillRect/>
          </a:stretch>
        </p:blipFill>
        <p:spPr>
          <a:xfrm>
            <a:off x="10297935" y="152896"/>
            <a:ext cx="1210684" cy="324000"/>
          </a:xfrm>
          <a:prstGeom prst="rect">
            <a:avLst/>
          </a:prstGeom>
        </p:spPr>
      </p:pic>
      <p:sp>
        <p:nvSpPr>
          <p:cNvPr id="2" name="Date Placeholder 1">
            <a:extLst>
              <a:ext uri="{FF2B5EF4-FFF2-40B4-BE49-F238E27FC236}">
                <a16:creationId xmlns:a16="http://schemas.microsoft.com/office/drawing/2014/main" id="{9C8F0C86-E17F-4FB6-93F4-7CD03DCBD834}"/>
              </a:ext>
            </a:extLst>
          </p:cNvPr>
          <p:cNvSpPr>
            <a:spLocks noGrp="1"/>
          </p:cNvSpPr>
          <p:nvPr>
            <p:ph type="dt" sz="half" idx="18"/>
          </p:nvPr>
        </p:nvSpPr>
        <p:spPr bwMode="white"/>
        <p:txBody>
          <a:bodyPr/>
          <a:lstStyle/>
          <a:p>
            <a:r>
              <a:rPr lang="en-US" dirty="0"/>
              <a:t>[Entity Name]</a:t>
            </a:r>
            <a:endParaRPr lang="en-AU" dirty="0"/>
          </a:p>
        </p:txBody>
      </p:sp>
      <p:sp>
        <p:nvSpPr>
          <p:cNvPr id="8" name="Footer Placeholder 7">
            <a:extLst>
              <a:ext uri="{FF2B5EF4-FFF2-40B4-BE49-F238E27FC236}">
                <a16:creationId xmlns:a16="http://schemas.microsoft.com/office/drawing/2014/main" id="{16DA6B27-3249-4E2E-BD52-822F0E96F786}"/>
              </a:ext>
            </a:extLst>
          </p:cNvPr>
          <p:cNvSpPr>
            <a:spLocks noGrp="1"/>
          </p:cNvSpPr>
          <p:nvPr>
            <p:ph type="ftr" sz="quarter" idx="19"/>
          </p:nvPr>
        </p:nvSpPr>
        <p:spPr/>
        <p:txBody>
          <a:bodyPr/>
          <a:lstStyle/>
          <a:p>
            <a:r>
              <a:rPr lang="en-AU"/>
              <a:t>[Presentation Title] | [Date]</a:t>
            </a:r>
            <a:endParaRPr lang="en-AU" dirty="0"/>
          </a:p>
        </p:txBody>
      </p:sp>
      <p:sp>
        <p:nvSpPr>
          <p:cNvPr id="12" name="Slide Number Placeholder 11">
            <a:extLst>
              <a:ext uri="{FF2B5EF4-FFF2-40B4-BE49-F238E27FC236}">
                <a16:creationId xmlns:a16="http://schemas.microsoft.com/office/drawing/2014/main" id="{D28ACE60-DF21-472F-8FF6-A086BB2C1141}"/>
              </a:ext>
            </a:extLst>
          </p:cNvPr>
          <p:cNvSpPr>
            <a:spLocks noGrp="1"/>
          </p:cNvSpPr>
          <p:nvPr>
            <p:ph type="sldNum" sz="quarter" idx="20"/>
          </p:nvPr>
        </p:nvSpPr>
        <p:spPr/>
        <p:txBody>
          <a:bodyPr/>
          <a:lstStyle/>
          <a:p>
            <a:fld id="{E917DE0E-AFB1-41FD-BC35-27DB61CA125F}" type="slidenum">
              <a:rPr lang="en-AU" smtClean="0"/>
              <a:pPr/>
              <a:t>‹#›</a:t>
            </a:fld>
            <a:endParaRPr lang="en-AU" dirty="0"/>
          </a:p>
        </p:txBody>
      </p:sp>
    </p:spTree>
    <p:extLst>
      <p:ext uri="{BB962C8B-B14F-4D97-AF65-F5344CB8AC3E}">
        <p14:creationId xmlns:p14="http://schemas.microsoft.com/office/powerpoint/2010/main" val="2502857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hree Pullouts">
    <p:spTree>
      <p:nvGrpSpPr>
        <p:cNvPr id="1" name=""/>
        <p:cNvGrpSpPr/>
        <p:nvPr/>
      </p:nvGrpSpPr>
      <p:grpSpPr>
        <a:xfrm>
          <a:off x="0" y="0"/>
          <a:ext cx="0" cy="0"/>
          <a:chOff x="0" y="0"/>
          <a:chExt cx="0" cy="0"/>
        </a:xfrm>
      </p:grpSpPr>
      <p:sp>
        <p:nvSpPr>
          <p:cNvPr id="13" name="Text Placeholder 6">
            <a:extLst>
              <a:ext uri="{FF2B5EF4-FFF2-40B4-BE49-F238E27FC236}">
                <a16:creationId xmlns:a16="http://schemas.microsoft.com/office/drawing/2014/main" id="{EA75515C-08B2-490C-B8D9-273E0B4B793E}"/>
              </a:ext>
            </a:extLst>
          </p:cNvPr>
          <p:cNvSpPr>
            <a:spLocks noGrp="1"/>
          </p:cNvSpPr>
          <p:nvPr>
            <p:ph type="body" sz="quarter" idx="21" hasCustomPrompt="1"/>
          </p:nvPr>
        </p:nvSpPr>
        <p:spPr>
          <a:xfrm>
            <a:off x="8112127" y="1700213"/>
            <a:ext cx="3384548" cy="4615710"/>
          </a:xfrm>
          <a:prstGeom prst="rect">
            <a:avLst/>
          </a:prstGeom>
          <a:solidFill>
            <a:schemeClr val="accent1"/>
          </a:solidFill>
        </p:spPr>
        <p:txBody>
          <a:bodyPr lIns="180000" tIns="108000" rIns="180000" bIns="180000" anchor="t">
            <a:normAutofit/>
          </a:bodyPr>
          <a:lstStyle>
            <a:lvl1pPr marL="285750" indent="-285750" algn="l">
              <a:buClr>
                <a:schemeClr val="bg1"/>
              </a:buClr>
              <a:buFont typeface="Arial" panose="020B0604020202020204" pitchFamily="34" charset="0"/>
              <a:buChar char="•"/>
              <a:defRPr sz="1400">
                <a:solidFill>
                  <a:schemeClr val="bg1"/>
                </a:solidFill>
              </a:defRPr>
            </a:lvl1pPr>
          </a:lstStyle>
          <a:p>
            <a:pPr lvl="0"/>
            <a:r>
              <a:rPr lang="en-AU" dirty="0"/>
              <a:t>[Enter text – You can change the colour of this placeholder under the ‘Shape fill’ menu]</a:t>
            </a:r>
          </a:p>
        </p:txBody>
      </p:sp>
      <p:sp>
        <p:nvSpPr>
          <p:cNvPr id="6" name="Title 5">
            <a:extLst>
              <a:ext uri="{FF2B5EF4-FFF2-40B4-BE49-F238E27FC236}">
                <a16:creationId xmlns:a16="http://schemas.microsoft.com/office/drawing/2014/main" id="{7DA12390-A044-4D48-96A4-00A2D51D906B}"/>
              </a:ext>
            </a:extLst>
          </p:cNvPr>
          <p:cNvSpPr>
            <a:spLocks noGrp="1"/>
          </p:cNvSpPr>
          <p:nvPr>
            <p:ph type="title"/>
          </p:nvPr>
        </p:nvSpPr>
        <p:spPr/>
        <p:txBody>
          <a:bodyPr/>
          <a:lstStyle/>
          <a:p>
            <a:r>
              <a:rPr lang="en-US"/>
              <a:t>Click to edit Master title style</a:t>
            </a:r>
            <a:endParaRPr lang="en-AU" dirty="0"/>
          </a:p>
        </p:txBody>
      </p:sp>
      <p:sp>
        <p:nvSpPr>
          <p:cNvPr id="11" name="Text Placeholder 5">
            <a:extLst>
              <a:ext uri="{FF2B5EF4-FFF2-40B4-BE49-F238E27FC236}">
                <a16:creationId xmlns:a16="http://schemas.microsoft.com/office/drawing/2014/main" id="{60070F8D-A181-4941-8E6E-89B3B6A120EA}"/>
              </a:ext>
            </a:extLst>
          </p:cNvPr>
          <p:cNvSpPr>
            <a:spLocks noGrp="1"/>
          </p:cNvSpPr>
          <p:nvPr>
            <p:ph type="body" sz="quarter" idx="18" hasCustomPrompt="1"/>
          </p:nvPr>
        </p:nvSpPr>
        <p:spPr>
          <a:xfrm>
            <a:off x="4400550" y="6524625"/>
            <a:ext cx="3384667" cy="241300"/>
          </a:xfrm>
        </p:spPr>
        <p:txBody>
          <a:bodyPr anchor="ctr">
            <a:normAutofit/>
          </a:bodyPr>
          <a:lstStyle>
            <a:lvl1pPr algn="ctr">
              <a:defRPr sz="1000" b="1">
                <a:solidFill>
                  <a:schemeClr val="accent1"/>
                </a:solidFill>
              </a:defRPr>
            </a:lvl1pPr>
          </a:lstStyle>
          <a:p>
            <a:pPr lvl="0"/>
            <a:r>
              <a:rPr lang="en-US" dirty="0"/>
              <a:t>#[Hashtag text]</a:t>
            </a:r>
          </a:p>
        </p:txBody>
      </p:sp>
      <p:sp>
        <p:nvSpPr>
          <p:cNvPr id="10" name="Text Placeholder 6">
            <a:extLst>
              <a:ext uri="{FF2B5EF4-FFF2-40B4-BE49-F238E27FC236}">
                <a16:creationId xmlns:a16="http://schemas.microsoft.com/office/drawing/2014/main" id="{5A8D97C9-2BD4-40D2-8A9C-5D0FDC041E5C}"/>
              </a:ext>
            </a:extLst>
          </p:cNvPr>
          <p:cNvSpPr>
            <a:spLocks noGrp="1"/>
          </p:cNvSpPr>
          <p:nvPr>
            <p:ph type="body" sz="quarter" idx="19" hasCustomPrompt="1"/>
          </p:nvPr>
        </p:nvSpPr>
        <p:spPr>
          <a:xfrm>
            <a:off x="695328" y="1700213"/>
            <a:ext cx="3384548" cy="4615710"/>
          </a:xfrm>
          <a:prstGeom prst="rect">
            <a:avLst/>
          </a:prstGeom>
          <a:solidFill>
            <a:srgbClr val="962A8B"/>
          </a:solidFill>
        </p:spPr>
        <p:txBody>
          <a:bodyPr lIns="180000" tIns="108000" rIns="180000" bIns="180000" anchor="t">
            <a:normAutofit/>
          </a:bodyPr>
          <a:lstStyle>
            <a:lvl1pPr marL="285750" indent="-285750" algn="l">
              <a:buClr>
                <a:schemeClr val="bg1"/>
              </a:buClr>
              <a:buFont typeface="Arial" panose="020B0604020202020204" pitchFamily="34" charset="0"/>
              <a:buChar char="•"/>
              <a:defRPr sz="1400">
                <a:solidFill>
                  <a:schemeClr val="bg1"/>
                </a:solidFill>
              </a:defRPr>
            </a:lvl1pPr>
          </a:lstStyle>
          <a:p>
            <a:pPr lvl="0"/>
            <a:r>
              <a:rPr lang="en-AU" dirty="0"/>
              <a:t>[Enter text – You can change the colour of this placeholder under the ‘Shape fill’ menu]</a:t>
            </a:r>
          </a:p>
        </p:txBody>
      </p:sp>
      <p:sp>
        <p:nvSpPr>
          <p:cNvPr id="12" name="Text Placeholder 6">
            <a:extLst>
              <a:ext uri="{FF2B5EF4-FFF2-40B4-BE49-F238E27FC236}">
                <a16:creationId xmlns:a16="http://schemas.microsoft.com/office/drawing/2014/main" id="{2409A6CC-1C55-4870-8E22-205BA52568D4}"/>
              </a:ext>
            </a:extLst>
          </p:cNvPr>
          <p:cNvSpPr>
            <a:spLocks noGrp="1"/>
          </p:cNvSpPr>
          <p:nvPr>
            <p:ph type="body" sz="quarter" idx="20" hasCustomPrompt="1"/>
          </p:nvPr>
        </p:nvSpPr>
        <p:spPr>
          <a:xfrm>
            <a:off x="4387255" y="1692905"/>
            <a:ext cx="3384548" cy="4615710"/>
          </a:xfrm>
          <a:prstGeom prst="rect">
            <a:avLst/>
          </a:prstGeom>
          <a:solidFill>
            <a:srgbClr val="999490"/>
          </a:solidFill>
        </p:spPr>
        <p:txBody>
          <a:bodyPr lIns="180000" tIns="108000" rIns="180000" bIns="180000" anchor="t">
            <a:normAutofit/>
          </a:bodyPr>
          <a:lstStyle>
            <a:lvl1pPr marL="285750" indent="-285750" algn="l">
              <a:buClr>
                <a:schemeClr val="bg1"/>
              </a:buClr>
              <a:buFont typeface="Arial" panose="020B0604020202020204" pitchFamily="34" charset="0"/>
              <a:buChar char="•"/>
              <a:defRPr sz="1400">
                <a:solidFill>
                  <a:schemeClr val="bg1"/>
                </a:solidFill>
              </a:defRPr>
            </a:lvl1pPr>
          </a:lstStyle>
          <a:p>
            <a:pPr lvl="0"/>
            <a:r>
              <a:rPr lang="en-AU" dirty="0"/>
              <a:t>[Enter text – You can change the colour of this placeholder under the ‘Shape fill’ menu]</a:t>
            </a:r>
          </a:p>
        </p:txBody>
      </p:sp>
      <p:sp>
        <p:nvSpPr>
          <p:cNvPr id="14" name="Rectangle 13">
            <a:extLst>
              <a:ext uri="{FF2B5EF4-FFF2-40B4-BE49-F238E27FC236}">
                <a16:creationId xmlns:a16="http://schemas.microsoft.com/office/drawing/2014/main" id="{1E1AC039-02E7-49D5-B557-F29BDF128A9E}"/>
              </a:ext>
            </a:extLst>
          </p:cNvPr>
          <p:cNvSpPr/>
          <p:nvPr userDrawn="1"/>
        </p:nvSpPr>
        <p:spPr bwMode="invGray">
          <a:xfrm flipH="1">
            <a:off x="0" y="0"/>
            <a:ext cx="12192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pic>
        <p:nvPicPr>
          <p:cNvPr id="16" name="Picture 15">
            <a:extLst>
              <a:ext uri="{FF2B5EF4-FFF2-40B4-BE49-F238E27FC236}">
                <a16:creationId xmlns:a16="http://schemas.microsoft.com/office/drawing/2014/main" id="{7AE48569-D32E-4698-B1DF-F6D3A1B423B0}"/>
              </a:ext>
            </a:extLst>
          </p:cNvPr>
          <p:cNvPicPr>
            <a:picLocks noChangeAspect="1"/>
          </p:cNvPicPr>
          <p:nvPr userDrawn="1"/>
        </p:nvPicPr>
        <p:blipFill>
          <a:blip r:embed="rId2"/>
          <a:stretch>
            <a:fillRect/>
          </a:stretch>
        </p:blipFill>
        <p:spPr>
          <a:xfrm>
            <a:off x="10297935" y="152896"/>
            <a:ext cx="1210684" cy="324000"/>
          </a:xfrm>
          <a:prstGeom prst="rect">
            <a:avLst/>
          </a:prstGeom>
        </p:spPr>
      </p:pic>
      <p:sp>
        <p:nvSpPr>
          <p:cNvPr id="2" name="Date Placeholder 1">
            <a:extLst>
              <a:ext uri="{FF2B5EF4-FFF2-40B4-BE49-F238E27FC236}">
                <a16:creationId xmlns:a16="http://schemas.microsoft.com/office/drawing/2014/main" id="{0E118496-7854-4AD0-8A2D-922EA1AA164D}"/>
              </a:ext>
            </a:extLst>
          </p:cNvPr>
          <p:cNvSpPr>
            <a:spLocks noGrp="1"/>
          </p:cNvSpPr>
          <p:nvPr>
            <p:ph type="dt" sz="half" idx="22"/>
          </p:nvPr>
        </p:nvSpPr>
        <p:spPr bwMode="white"/>
        <p:txBody>
          <a:bodyPr/>
          <a:lstStyle/>
          <a:p>
            <a:r>
              <a:rPr lang="en-US" dirty="0"/>
              <a:t>[Entity Name]</a:t>
            </a:r>
            <a:endParaRPr lang="en-AU" dirty="0"/>
          </a:p>
        </p:txBody>
      </p:sp>
      <p:sp>
        <p:nvSpPr>
          <p:cNvPr id="7" name="Footer Placeholder 6">
            <a:extLst>
              <a:ext uri="{FF2B5EF4-FFF2-40B4-BE49-F238E27FC236}">
                <a16:creationId xmlns:a16="http://schemas.microsoft.com/office/drawing/2014/main" id="{CB490FF1-595C-4C0F-8493-0452D9413FEC}"/>
              </a:ext>
            </a:extLst>
          </p:cNvPr>
          <p:cNvSpPr>
            <a:spLocks noGrp="1"/>
          </p:cNvSpPr>
          <p:nvPr>
            <p:ph type="ftr" sz="quarter" idx="23"/>
          </p:nvPr>
        </p:nvSpPr>
        <p:spPr/>
        <p:txBody>
          <a:bodyPr/>
          <a:lstStyle/>
          <a:p>
            <a:r>
              <a:rPr lang="en-AU"/>
              <a:t>[Presentation Title] | [Date]</a:t>
            </a:r>
            <a:endParaRPr lang="en-AU" dirty="0"/>
          </a:p>
        </p:txBody>
      </p:sp>
      <p:sp>
        <p:nvSpPr>
          <p:cNvPr id="8" name="Slide Number Placeholder 7">
            <a:extLst>
              <a:ext uri="{FF2B5EF4-FFF2-40B4-BE49-F238E27FC236}">
                <a16:creationId xmlns:a16="http://schemas.microsoft.com/office/drawing/2014/main" id="{991171E7-B6F7-4135-91FD-8404DE6A1A00}"/>
              </a:ext>
            </a:extLst>
          </p:cNvPr>
          <p:cNvSpPr>
            <a:spLocks noGrp="1"/>
          </p:cNvSpPr>
          <p:nvPr>
            <p:ph type="sldNum" sz="quarter" idx="24"/>
          </p:nvPr>
        </p:nvSpPr>
        <p:spPr/>
        <p:txBody>
          <a:bodyPr/>
          <a:lstStyle/>
          <a:p>
            <a:fld id="{E917DE0E-AFB1-41FD-BC35-27DB61CA125F}" type="slidenum">
              <a:rPr lang="en-AU" smtClean="0"/>
              <a:pPr/>
              <a:t>‹#›</a:t>
            </a:fld>
            <a:endParaRPr lang="en-AU" dirty="0"/>
          </a:p>
        </p:txBody>
      </p:sp>
    </p:spTree>
    <p:extLst>
      <p:ext uri="{BB962C8B-B14F-4D97-AF65-F5344CB8AC3E}">
        <p14:creationId xmlns:p14="http://schemas.microsoft.com/office/powerpoint/2010/main" val="4028239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Multi-layout 1">
    <p:spTree>
      <p:nvGrpSpPr>
        <p:cNvPr id="1" name=""/>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C06D0029-C709-49E4-ADBE-DE71FBF91E19}"/>
              </a:ext>
            </a:extLst>
          </p:cNvPr>
          <p:cNvSpPr>
            <a:spLocks noGrp="1"/>
          </p:cNvSpPr>
          <p:nvPr>
            <p:ph sz="quarter" idx="15"/>
          </p:nvPr>
        </p:nvSpPr>
        <p:spPr>
          <a:xfrm>
            <a:off x="694800" y="3593712"/>
            <a:ext cx="5198533" cy="2715015"/>
          </a:xfrm>
          <a:prstGeom prst="rect">
            <a:avLst/>
          </a:prstGeom>
        </p:spPr>
        <p:txBody>
          <a:bodyPr/>
          <a:lstStyle>
            <a:lvl1pPr>
              <a:defRPr lang="en-US" dirty="0" smtClean="0"/>
            </a:lvl1pPr>
            <a:lvl2pPr>
              <a:defRPr lang="en-US" dirty="0" smtClean="0"/>
            </a:lvl2pPr>
            <a:lvl3pPr>
              <a:defRPr lang="en-US" dirty="0" smtClean="0"/>
            </a:lvl3pPr>
            <a:lvl4pPr>
              <a:defRPr lang="en-US" dirty="0" smtClean="0"/>
            </a:lvl4pPr>
            <a:lvl5pPr>
              <a:defRPr lang="en-US" dirty="0" smtClean="0"/>
            </a:lvl5pPr>
            <a:lvl6pPr>
              <a:defRPr lang="en-AU" dirty="0"/>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4" name="Content Placeholder 13">
            <a:extLst>
              <a:ext uri="{FF2B5EF4-FFF2-40B4-BE49-F238E27FC236}">
                <a16:creationId xmlns:a16="http://schemas.microsoft.com/office/drawing/2014/main" id="{842AA681-0A5C-4843-AFF7-8900ED2A6D68}"/>
              </a:ext>
            </a:extLst>
          </p:cNvPr>
          <p:cNvSpPr>
            <a:spLocks noGrp="1"/>
          </p:cNvSpPr>
          <p:nvPr>
            <p:ph sz="quarter" idx="16" hasCustomPrompt="1"/>
          </p:nvPr>
        </p:nvSpPr>
        <p:spPr>
          <a:xfrm>
            <a:off x="6288618" y="2024810"/>
            <a:ext cx="5198400" cy="2427894"/>
          </a:xfrm>
          <a:prstGeom prst="rect">
            <a:avLst/>
          </a:prstGeom>
        </p:spPr>
        <p:txBody>
          <a:bodyPr/>
          <a:lstStyle>
            <a:lvl1pPr>
              <a:defRPr/>
            </a:lvl1pPr>
          </a:lstStyle>
          <a:p>
            <a:pPr lvl="0"/>
            <a:r>
              <a:rPr lang="en-US" dirty="0"/>
              <a:t> </a:t>
            </a:r>
            <a:endParaRPr lang="en-AU" dirty="0"/>
          </a:p>
        </p:txBody>
      </p:sp>
      <p:sp>
        <p:nvSpPr>
          <p:cNvPr id="16" name="Content Placeholder 11">
            <a:extLst>
              <a:ext uri="{FF2B5EF4-FFF2-40B4-BE49-F238E27FC236}">
                <a16:creationId xmlns:a16="http://schemas.microsoft.com/office/drawing/2014/main" id="{C1A5F930-F83B-4616-AC17-D7231CE87421}"/>
              </a:ext>
            </a:extLst>
          </p:cNvPr>
          <p:cNvSpPr>
            <a:spLocks noGrp="1"/>
          </p:cNvSpPr>
          <p:nvPr>
            <p:ph sz="quarter" idx="17"/>
          </p:nvPr>
        </p:nvSpPr>
        <p:spPr>
          <a:xfrm>
            <a:off x="6288619" y="4602158"/>
            <a:ext cx="5198533" cy="1700191"/>
          </a:xfrm>
          <a:prstGeom prst="rect">
            <a:avLst/>
          </a:prstGeom>
        </p:spPr>
        <p:txBody>
          <a:bodyPr/>
          <a:lstStyle>
            <a:lvl1pPr>
              <a:defRPr lang="en-US" dirty="0"/>
            </a:lvl1pPr>
            <a:lvl2pPr>
              <a:defRPr lang="en-US" dirty="0"/>
            </a:lvl2pPr>
            <a:lvl3pPr>
              <a:defRPr lang="en-US" dirty="0"/>
            </a:lvl3pPr>
            <a:lvl4pPr>
              <a:defRPr lang="en-US" dirty="0"/>
            </a:lvl4pPr>
            <a:lvl5pPr>
              <a:defRPr lang="en-AU" dirty="0"/>
            </a:lvl5pPr>
            <a:lvl6pPr>
              <a:defRPr/>
            </a:lvl6pPr>
          </a:lstStyle>
          <a:p>
            <a:pPr lvl="0"/>
            <a:r>
              <a:rPr lang="en-US"/>
              <a:t>Edit Master text styles</a:t>
            </a:r>
          </a:p>
          <a:p>
            <a:pPr lvl="1"/>
            <a:r>
              <a:rPr lang="en-US"/>
              <a:t>Second level</a:t>
            </a:r>
          </a:p>
          <a:p>
            <a:pPr lvl="2"/>
            <a:r>
              <a:rPr lang="en-US"/>
              <a:t>Third level</a:t>
            </a:r>
          </a:p>
          <a:p>
            <a:pPr lvl="3"/>
            <a:r>
              <a:rPr lang="en-US"/>
              <a:t>Fourth level</a:t>
            </a:r>
          </a:p>
        </p:txBody>
      </p:sp>
      <p:sp>
        <p:nvSpPr>
          <p:cNvPr id="6" name="Text Placeholder 5">
            <a:extLst>
              <a:ext uri="{FF2B5EF4-FFF2-40B4-BE49-F238E27FC236}">
                <a16:creationId xmlns:a16="http://schemas.microsoft.com/office/drawing/2014/main" id="{0ABFF14A-9BDE-42F0-AA14-E13CCFE3E4FE}"/>
              </a:ext>
            </a:extLst>
          </p:cNvPr>
          <p:cNvSpPr>
            <a:spLocks noGrp="1"/>
          </p:cNvSpPr>
          <p:nvPr>
            <p:ph type="body" sz="quarter" idx="18"/>
          </p:nvPr>
        </p:nvSpPr>
        <p:spPr>
          <a:xfrm>
            <a:off x="694800" y="1700808"/>
            <a:ext cx="5198532" cy="1743450"/>
          </a:xfrm>
          <a:prstGeom prst="rect">
            <a:avLst/>
          </a:prstGeom>
        </p:spPr>
        <p:txBody>
          <a:bodyPr/>
          <a:lstStyle/>
          <a:p>
            <a:pPr lvl="0"/>
            <a:r>
              <a:rPr lang="en-US"/>
              <a:t>Edit Master text styles</a:t>
            </a:r>
          </a:p>
        </p:txBody>
      </p:sp>
      <p:sp>
        <p:nvSpPr>
          <p:cNvPr id="13" name="Content Placeholder 11">
            <a:extLst>
              <a:ext uri="{FF2B5EF4-FFF2-40B4-BE49-F238E27FC236}">
                <a16:creationId xmlns:a16="http://schemas.microsoft.com/office/drawing/2014/main" id="{47FC4A52-417F-4863-97DD-E656EA43AC92}"/>
              </a:ext>
            </a:extLst>
          </p:cNvPr>
          <p:cNvSpPr>
            <a:spLocks noGrp="1"/>
          </p:cNvSpPr>
          <p:nvPr>
            <p:ph sz="quarter" idx="19" hasCustomPrompt="1"/>
          </p:nvPr>
        </p:nvSpPr>
        <p:spPr>
          <a:xfrm>
            <a:off x="6288619" y="1700809"/>
            <a:ext cx="5198533" cy="324000"/>
          </a:xfrm>
          <a:prstGeom prst="rect">
            <a:avLst/>
          </a:prstGeom>
        </p:spPr>
        <p:txBody>
          <a:bodyPr>
            <a:normAutofit/>
          </a:bodyPr>
          <a:lstStyle>
            <a:lvl5pPr>
              <a:defRPr lang="en-AU" sz="2000" b="1" dirty="0"/>
            </a:lvl5pPr>
          </a:lstStyle>
          <a:p>
            <a:pPr lvl="4"/>
            <a:r>
              <a:rPr lang="en-US" dirty="0"/>
              <a:t>Fifth level</a:t>
            </a:r>
            <a:endParaRPr lang="en-AU" dirty="0"/>
          </a:p>
        </p:txBody>
      </p:sp>
      <p:sp>
        <p:nvSpPr>
          <p:cNvPr id="7" name="Title 6">
            <a:extLst>
              <a:ext uri="{FF2B5EF4-FFF2-40B4-BE49-F238E27FC236}">
                <a16:creationId xmlns:a16="http://schemas.microsoft.com/office/drawing/2014/main" id="{5A696586-6988-4D6B-BE2D-2C0EDF447A61}"/>
              </a:ext>
            </a:extLst>
          </p:cNvPr>
          <p:cNvSpPr>
            <a:spLocks noGrp="1"/>
          </p:cNvSpPr>
          <p:nvPr>
            <p:ph type="title"/>
          </p:nvPr>
        </p:nvSpPr>
        <p:spPr/>
        <p:txBody>
          <a:bodyPr/>
          <a:lstStyle/>
          <a:p>
            <a:r>
              <a:rPr lang="en-US"/>
              <a:t>Click to edit Master title style</a:t>
            </a:r>
            <a:endParaRPr lang="en-AU" dirty="0"/>
          </a:p>
        </p:txBody>
      </p:sp>
      <p:sp>
        <p:nvSpPr>
          <p:cNvPr id="15" name="Text Placeholder 5">
            <a:extLst>
              <a:ext uri="{FF2B5EF4-FFF2-40B4-BE49-F238E27FC236}">
                <a16:creationId xmlns:a16="http://schemas.microsoft.com/office/drawing/2014/main" id="{14229EC4-696A-4791-8EB0-396DF61F7A28}"/>
              </a:ext>
            </a:extLst>
          </p:cNvPr>
          <p:cNvSpPr>
            <a:spLocks noGrp="1"/>
          </p:cNvSpPr>
          <p:nvPr>
            <p:ph type="body" sz="quarter" idx="23" hasCustomPrompt="1"/>
          </p:nvPr>
        </p:nvSpPr>
        <p:spPr>
          <a:xfrm>
            <a:off x="4400550" y="6524625"/>
            <a:ext cx="3384667" cy="241300"/>
          </a:xfrm>
        </p:spPr>
        <p:txBody>
          <a:bodyPr anchor="ctr">
            <a:normAutofit/>
          </a:bodyPr>
          <a:lstStyle>
            <a:lvl1pPr algn="ctr">
              <a:defRPr sz="1000" b="1">
                <a:solidFill>
                  <a:schemeClr val="accent1"/>
                </a:solidFill>
              </a:defRPr>
            </a:lvl1pPr>
          </a:lstStyle>
          <a:p>
            <a:pPr lvl="0"/>
            <a:r>
              <a:rPr lang="en-US" dirty="0"/>
              <a:t>#[Hashtag text]</a:t>
            </a:r>
          </a:p>
        </p:txBody>
      </p:sp>
      <p:sp>
        <p:nvSpPr>
          <p:cNvPr id="17" name="Rectangle 16">
            <a:extLst>
              <a:ext uri="{FF2B5EF4-FFF2-40B4-BE49-F238E27FC236}">
                <a16:creationId xmlns:a16="http://schemas.microsoft.com/office/drawing/2014/main" id="{FB3B4A2E-6294-4DC9-8779-3231A7E9B5C2}"/>
              </a:ext>
            </a:extLst>
          </p:cNvPr>
          <p:cNvSpPr/>
          <p:nvPr userDrawn="1"/>
        </p:nvSpPr>
        <p:spPr bwMode="invGray">
          <a:xfrm flipH="1">
            <a:off x="0" y="0"/>
            <a:ext cx="12192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pic>
        <p:nvPicPr>
          <p:cNvPr id="19" name="Picture 18">
            <a:extLst>
              <a:ext uri="{FF2B5EF4-FFF2-40B4-BE49-F238E27FC236}">
                <a16:creationId xmlns:a16="http://schemas.microsoft.com/office/drawing/2014/main" id="{4BCAB502-16F2-4A19-97A1-C081D226597B}"/>
              </a:ext>
            </a:extLst>
          </p:cNvPr>
          <p:cNvPicPr>
            <a:picLocks noChangeAspect="1"/>
          </p:cNvPicPr>
          <p:nvPr userDrawn="1"/>
        </p:nvPicPr>
        <p:blipFill>
          <a:blip r:embed="rId2"/>
          <a:stretch>
            <a:fillRect/>
          </a:stretch>
        </p:blipFill>
        <p:spPr>
          <a:xfrm>
            <a:off x="10297935" y="152896"/>
            <a:ext cx="1210684" cy="324000"/>
          </a:xfrm>
          <a:prstGeom prst="rect">
            <a:avLst/>
          </a:prstGeom>
        </p:spPr>
      </p:pic>
      <p:sp>
        <p:nvSpPr>
          <p:cNvPr id="5" name="Date Placeholder 4">
            <a:extLst>
              <a:ext uri="{FF2B5EF4-FFF2-40B4-BE49-F238E27FC236}">
                <a16:creationId xmlns:a16="http://schemas.microsoft.com/office/drawing/2014/main" id="{41F506F8-588F-4C50-8AA3-03099347931D}"/>
              </a:ext>
            </a:extLst>
          </p:cNvPr>
          <p:cNvSpPr>
            <a:spLocks noGrp="1"/>
          </p:cNvSpPr>
          <p:nvPr>
            <p:ph type="dt" sz="half" idx="24"/>
          </p:nvPr>
        </p:nvSpPr>
        <p:spPr bwMode="white"/>
        <p:txBody>
          <a:bodyPr/>
          <a:lstStyle/>
          <a:p>
            <a:r>
              <a:rPr lang="en-US" dirty="0"/>
              <a:t>[Entity Name]</a:t>
            </a:r>
            <a:endParaRPr lang="en-AU" dirty="0"/>
          </a:p>
        </p:txBody>
      </p:sp>
      <p:sp>
        <p:nvSpPr>
          <p:cNvPr id="8" name="Footer Placeholder 7">
            <a:extLst>
              <a:ext uri="{FF2B5EF4-FFF2-40B4-BE49-F238E27FC236}">
                <a16:creationId xmlns:a16="http://schemas.microsoft.com/office/drawing/2014/main" id="{CEC400A7-6A57-42A4-9CC7-26ED632D030D}"/>
              </a:ext>
            </a:extLst>
          </p:cNvPr>
          <p:cNvSpPr>
            <a:spLocks noGrp="1"/>
          </p:cNvSpPr>
          <p:nvPr>
            <p:ph type="ftr" sz="quarter" idx="25"/>
          </p:nvPr>
        </p:nvSpPr>
        <p:spPr/>
        <p:txBody>
          <a:bodyPr/>
          <a:lstStyle/>
          <a:p>
            <a:r>
              <a:rPr lang="en-AU"/>
              <a:t>[Presentation Title] | [Date]</a:t>
            </a:r>
            <a:endParaRPr lang="en-AU" dirty="0"/>
          </a:p>
        </p:txBody>
      </p:sp>
      <p:sp>
        <p:nvSpPr>
          <p:cNvPr id="9" name="Slide Number Placeholder 8">
            <a:extLst>
              <a:ext uri="{FF2B5EF4-FFF2-40B4-BE49-F238E27FC236}">
                <a16:creationId xmlns:a16="http://schemas.microsoft.com/office/drawing/2014/main" id="{4BD824B6-391C-442D-8A27-0B268DB3667B}"/>
              </a:ext>
            </a:extLst>
          </p:cNvPr>
          <p:cNvSpPr>
            <a:spLocks noGrp="1"/>
          </p:cNvSpPr>
          <p:nvPr>
            <p:ph type="sldNum" sz="quarter" idx="26"/>
          </p:nvPr>
        </p:nvSpPr>
        <p:spPr/>
        <p:txBody>
          <a:bodyPr/>
          <a:lstStyle/>
          <a:p>
            <a:fld id="{E917DE0E-AFB1-41FD-BC35-27DB61CA125F}" type="slidenum">
              <a:rPr lang="en-AU" smtClean="0"/>
              <a:pPr/>
              <a:t>‹#›</a:t>
            </a:fld>
            <a:endParaRPr lang="en-AU" dirty="0"/>
          </a:p>
        </p:txBody>
      </p:sp>
    </p:spTree>
    <p:extLst>
      <p:ext uri="{BB962C8B-B14F-4D97-AF65-F5344CB8AC3E}">
        <p14:creationId xmlns:p14="http://schemas.microsoft.com/office/powerpoint/2010/main" val="921181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Multi-layout 2">
    <p:spTree>
      <p:nvGrpSpPr>
        <p:cNvPr id="1" name=""/>
        <p:cNvGrpSpPr/>
        <p:nvPr/>
      </p:nvGrpSpPr>
      <p:grpSpPr>
        <a:xfrm>
          <a:off x="0" y="0"/>
          <a:ext cx="0" cy="0"/>
          <a:chOff x="0" y="0"/>
          <a:chExt cx="0" cy="0"/>
        </a:xfrm>
      </p:grpSpPr>
      <p:sp>
        <p:nvSpPr>
          <p:cNvPr id="19" name="Content Placeholder 18">
            <a:extLst>
              <a:ext uri="{FF2B5EF4-FFF2-40B4-BE49-F238E27FC236}">
                <a16:creationId xmlns:a16="http://schemas.microsoft.com/office/drawing/2014/main" id="{1680838C-6DDD-4367-8C7B-8D49AA3A036A}"/>
              </a:ext>
            </a:extLst>
          </p:cNvPr>
          <p:cNvSpPr>
            <a:spLocks noGrp="1"/>
          </p:cNvSpPr>
          <p:nvPr>
            <p:ph sz="quarter" idx="19" hasCustomPrompt="1"/>
          </p:nvPr>
        </p:nvSpPr>
        <p:spPr>
          <a:xfrm>
            <a:off x="6286500" y="2677684"/>
            <a:ext cx="5219998" cy="1615411"/>
          </a:xfrm>
          <a:prstGeom prst="rect">
            <a:avLst/>
          </a:prstGeom>
        </p:spPr>
        <p:txBody>
          <a:bodyPr/>
          <a:lstStyle/>
          <a:p>
            <a:pPr lvl="0"/>
            <a:r>
              <a:rPr lang="en-AU" dirty="0"/>
              <a:t> </a:t>
            </a:r>
          </a:p>
        </p:txBody>
      </p:sp>
      <p:sp>
        <p:nvSpPr>
          <p:cNvPr id="20" name="Content Placeholder 18">
            <a:extLst>
              <a:ext uri="{FF2B5EF4-FFF2-40B4-BE49-F238E27FC236}">
                <a16:creationId xmlns:a16="http://schemas.microsoft.com/office/drawing/2014/main" id="{8C9CC71C-D628-4B8C-8AB1-D318B0D686CF}"/>
              </a:ext>
            </a:extLst>
          </p:cNvPr>
          <p:cNvSpPr>
            <a:spLocks noGrp="1"/>
          </p:cNvSpPr>
          <p:nvPr>
            <p:ph sz="quarter" idx="20" hasCustomPrompt="1"/>
          </p:nvPr>
        </p:nvSpPr>
        <p:spPr>
          <a:xfrm>
            <a:off x="6286500" y="4694142"/>
            <a:ext cx="5219996" cy="1615178"/>
          </a:xfrm>
          <a:prstGeom prst="rect">
            <a:avLst/>
          </a:prstGeom>
        </p:spPr>
        <p:txBody>
          <a:bodyPr/>
          <a:lstStyle>
            <a:lvl1pPr>
              <a:defRPr/>
            </a:lvl1pPr>
          </a:lstStyle>
          <a:p>
            <a:pPr lvl="0"/>
            <a:r>
              <a:rPr lang="en-US" dirty="0"/>
              <a:t> </a:t>
            </a:r>
            <a:endParaRPr lang="en-AU" dirty="0"/>
          </a:p>
        </p:txBody>
      </p:sp>
      <p:sp>
        <p:nvSpPr>
          <p:cNvPr id="12" name="Text Placeholder 5">
            <a:extLst>
              <a:ext uri="{FF2B5EF4-FFF2-40B4-BE49-F238E27FC236}">
                <a16:creationId xmlns:a16="http://schemas.microsoft.com/office/drawing/2014/main" id="{47EF0A71-527C-4177-BD73-0A32F4F3B7C2}"/>
              </a:ext>
            </a:extLst>
          </p:cNvPr>
          <p:cNvSpPr>
            <a:spLocks noGrp="1"/>
          </p:cNvSpPr>
          <p:nvPr>
            <p:ph type="body" sz="quarter" idx="25"/>
          </p:nvPr>
        </p:nvSpPr>
        <p:spPr>
          <a:xfrm>
            <a:off x="6286500" y="2279659"/>
            <a:ext cx="5222136" cy="324000"/>
          </a:xfrm>
          <a:prstGeom prst="rect">
            <a:avLst/>
          </a:prstGeom>
        </p:spPr>
        <p:txBody>
          <a:bodyPr/>
          <a:lstStyle>
            <a:lvl1pPr>
              <a:lnSpc>
                <a:spcPct val="100000"/>
              </a:lnSpc>
              <a:defRPr sz="1200" b="1">
                <a:solidFill>
                  <a:schemeClr val="accent1"/>
                </a:solidFill>
              </a:defRPr>
            </a:lvl1pPr>
            <a:lvl6pPr>
              <a:defRPr b="0"/>
            </a:lvl6pPr>
          </a:lstStyle>
          <a:p>
            <a:pPr lvl="0"/>
            <a:r>
              <a:rPr lang="en-US"/>
              <a:t>Edit Master text styles</a:t>
            </a:r>
          </a:p>
        </p:txBody>
      </p:sp>
      <p:sp>
        <p:nvSpPr>
          <p:cNvPr id="14" name="Text Placeholder 5">
            <a:extLst>
              <a:ext uri="{FF2B5EF4-FFF2-40B4-BE49-F238E27FC236}">
                <a16:creationId xmlns:a16="http://schemas.microsoft.com/office/drawing/2014/main" id="{FFFB469D-AB37-445A-8C5C-9EDAC47CC608}"/>
              </a:ext>
            </a:extLst>
          </p:cNvPr>
          <p:cNvSpPr>
            <a:spLocks noGrp="1"/>
          </p:cNvSpPr>
          <p:nvPr>
            <p:ph type="body" sz="quarter" idx="26"/>
          </p:nvPr>
        </p:nvSpPr>
        <p:spPr>
          <a:xfrm>
            <a:off x="6286500" y="4401144"/>
            <a:ext cx="5222136" cy="324000"/>
          </a:xfrm>
          <a:prstGeom prst="rect">
            <a:avLst/>
          </a:prstGeom>
        </p:spPr>
        <p:txBody>
          <a:bodyPr/>
          <a:lstStyle>
            <a:lvl1pPr>
              <a:lnSpc>
                <a:spcPct val="100000"/>
              </a:lnSpc>
              <a:defRPr sz="1200" b="1">
                <a:solidFill>
                  <a:schemeClr val="accent1"/>
                </a:solidFill>
              </a:defRPr>
            </a:lvl1pPr>
            <a:lvl6pPr>
              <a:defRPr b="0"/>
            </a:lvl6pPr>
          </a:lstStyle>
          <a:p>
            <a:pPr lvl="0"/>
            <a:r>
              <a:rPr lang="en-US"/>
              <a:t>Edit Master text styles</a:t>
            </a:r>
          </a:p>
        </p:txBody>
      </p:sp>
      <p:sp>
        <p:nvSpPr>
          <p:cNvPr id="9" name="Text Placeholder 8">
            <a:extLst>
              <a:ext uri="{FF2B5EF4-FFF2-40B4-BE49-F238E27FC236}">
                <a16:creationId xmlns:a16="http://schemas.microsoft.com/office/drawing/2014/main" id="{892F6810-4203-426A-BA3F-12E853FD972A}"/>
              </a:ext>
            </a:extLst>
          </p:cNvPr>
          <p:cNvSpPr>
            <a:spLocks noGrp="1"/>
          </p:cNvSpPr>
          <p:nvPr>
            <p:ph type="body" sz="quarter" idx="28"/>
          </p:nvPr>
        </p:nvSpPr>
        <p:spPr>
          <a:xfrm>
            <a:off x="694800" y="2279196"/>
            <a:ext cx="5183717" cy="2013899"/>
          </a:xfrm>
        </p:spPr>
        <p:txBody>
          <a:bodyPr/>
          <a:lstStyle>
            <a:lvl1pPr>
              <a:defRPr lang="en-US" dirty="0"/>
            </a:lvl1pPr>
            <a:lvl2pPr>
              <a:defRPr lang="en-US" dirty="0"/>
            </a:lvl2pPr>
            <a:lvl3pPr>
              <a:defRPr lang="en-US" dirty="0"/>
            </a:lvl3pPr>
            <a:lvl4pPr>
              <a:defRPr lang="en-US" dirty="0"/>
            </a:lvl4pPr>
            <a:lvl5pPr>
              <a:defRPr lang="en-AU" dirty="0"/>
            </a:lvl5pPr>
            <a:lvl6pPr>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21" name="Text Placeholder 8">
            <a:extLst>
              <a:ext uri="{FF2B5EF4-FFF2-40B4-BE49-F238E27FC236}">
                <a16:creationId xmlns:a16="http://schemas.microsoft.com/office/drawing/2014/main" id="{5608E6E7-0CC5-4C1B-8095-7EA4A3FE80AB}"/>
              </a:ext>
            </a:extLst>
          </p:cNvPr>
          <p:cNvSpPr>
            <a:spLocks noGrp="1"/>
          </p:cNvSpPr>
          <p:nvPr>
            <p:ph type="body" sz="quarter" idx="29"/>
          </p:nvPr>
        </p:nvSpPr>
        <p:spPr>
          <a:xfrm>
            <a:off x="694800" y="4401144"/>
            <a:ext cx="5183717" cy="1908176"/>
          </a:xfrm>
        </p:spPr>
        <p:txBody>
          <a:bodyPr/>
          <a:lstStyle>
            <a:lvl1pPr>
              <a:defRPr lang="en-US" dirty="0"/>
            </a:lvl1pPr>
            <a:lvl2pPr>
              <a:defRPr lang="en-US" dirty="0"/>
            </a:lvl2pPr>
            <a:lvl3pPr>
              <a:defRPr lang="en-US" dirty="0"/>
            </a:lvl3pPr>
            <a:lvl4pPr>
              <a:defRPr lang="en-US" dirty="0"/>
            </a:lvl4pPr>
            <a:lvl5pPr>
              <a:defRPr lang="en-AU" dirty="0"/>
            </a:lvl5pPr>
            <a:lvl6pPr>
              <a:defRPr/>
            </a:lvl6pPr>
          </a:lstStyle>
          <a:p>
            <a:pPr lvl="0"/>
            <a:r>
              <a:rPr lang="en-US"/>
              <a:t>Edit Master text styles</a:t>
            </a:r>
          </a:p>
          <a:p>
            <a:pPr lvl="1"/>
            <a:r>
              <a:rPr lang="en-US"/>
              <a:t>Second level</a:t>
            </a:r>
          </a:p>
          <a:p>
            <a:pPr lvl="2"/>
            <a:r>
              <a:rPr lang="en-US"/>
              <a:t>Third level</a:t>
            </a:r>
          </a:p>
          <a:p>
            <a:pPr lvl="3"/>
            <a:r>
              <a:rPr lang="en-US"/>
              <a:t>Fourth level</a:t>
            </a:r>
          </a:p>
        </p:txBody>
      </p:sp>
      <p:sp>
        <p:nvSpPr>
          <p:cNvPr id="7" name="Title 6">
            <a:extLst>
              <a:ext uri="{FF2B5EF4-FFF2-40B4-BE49-F238E27FC236}">
                <a16:creationId xmlns:a16="http://schemas.microsoft.com/office/drawing/2014/main" id="{6AE219F9-19D4-45A2-9D79-6847ED38E26C}"/>
              </a:ext>
            </a:extLst>
          </p:cNvPr>
          <p:cNvSpPr>
            <a:spLocks noGrp="1"/>
          </p:cNvSpPr>
          <p:nvPr>
            <p:ph type="title"/>
          </p:nvPr>
        </p:nvSpPr>
        <p:spPr/>
        <p:txBody>
          <a:bodyPr/>
          <a:lstStyle/>
          <a:p>
            <a:r>
              <a:rPr lang="en-US"/>
              <a:t>Click to edit Master title style</a:t>
            </a:r>
            <a:endParaRPr lang="en-AU" dirty="0"/>
          </a:p>
        </p:txBody>
      </p:sp>
      <p:sp>
        <p:nvSpPr>
          <p:cNvPr id="16" name="Text Placeholder 5">
            <a:extLst>
              <a:ext uri="{FF2B5EF4-FFF2-40B4-BE49-F238E27FC236}">
                <a16:creationId xmlns:a16="http://schemas.microsoft.com/office/drawing/2014/main" id="{688F5021-D4C3-4888-A4D5-06E996CC2139}"/>
              </a:ext>
            </a:extLst>
          </p:cNvPr>
          <p:cNvSpPr>
            <a:spLocks noGrp="1"/>
          </p:cNvSpPr>
          <p:nvPr>
            <p:ph type="body" sz="quarter" idx="15" hasCustomPrompt="1"/>
          </p:nvPr>
        </p:nvSpPr>
        <p:spPr>
          <a:xfrm>
            <a:off x="4400550" y="6524625"/>
            <a:ext cx="3384667" cy="241300"/>
          </a:xfrm>
        </p:spPr>
        <p:txBody>
          <a:bodyPr anchor="ctr">
            <a:normAutofit/>
          </a:bodyPr>
          <a:lstStyle>
            <a:lvl1pPr algn="ctr">
              <a:defRPr sz="1000" b="1">
                <a:solidFill>
                  <a:schemeClr val="accent1"/>
                </a:solidFill>
              </a:defRPr>
            </a:lvl1pPr>
          </a:lstStyle>
          <a:p>
            <a:pPr lvl="0"/>
            <a:r>
              <a:rPr lang="en-US" dirty="0"/>
              <a:t>#[Hashtag text]</a:t>
            </a:r>
          </a:p>
        </p:txBody>
      </p:sp>
      <p:sp>
        <p:nvSpPr>
          <p:cNvPr id="15" name="Rectangle 14">
            <a:extLst>
              <a:ext uri="{FF2B5EF4-FFF2-40B4-BE49-F238E27FC236}">
                <a16:creationId xmlns:a16="http://schemas.microsoft.com/office/drawing/2014/main" id="{301F3FBD-B2FA-4ECC-94B3-AE0A46E7AD40}"/>
              </a:ext>
            </a:extLst>
          </p:cNvPr>
          <p:cNvSpPr/>
          <p:nvPr userDrawn="1"/>
        </p:nvSpPr>
        <p:spPr bwMode="invGray">
          <a:xfrm flipH="1">
            <a:off x="0" y="0"/>
            <a:ext cx="12192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pic>
        <p:nvPicPr>
          <p:cNvPr id="18" name="Picture 17">
            <a:extLst>
              <a:ext uri="{FF2B5EF4-FFF2-40B4-BE49-F238E27FC236}">
                <a16:creationId xmlns:a16="http://schemas.microsoft.com/office/drawing/2014/main" id="{B9D1DA3F-F774-45EB-B6E3-EB3EBFC56BF8}"/>
              </a:ext>
            </a:extLst>
          </p:cNvPr>
          <p:cNvPicPr>
            <a:picLocks noChangeAspect="1"/>
          </p:cNvPicPr>
          <p:nvPr userDrawn="1"/>
        </p:nvPicPr>
        <p:blipFill>
          <a:blip r:embed="rId2"/>
          <a:stretch>
            <a:fillRect/>
          </a:stretch>
        </p:blipFill>
        <p:spPr>
          <a:xfrm>
            <a:off x="10297935" y="152896"/>
            <a:ext cx="1210684" cy="324000"/>
          </a:xfrm>
          <a:prstGeom prst="rect">
            <a:avLst/>
          </a:prstGeom>
        </p:spPr>
      </p:pic>
      <p:sp>
        <p:nvSpPr>
          <p:cNvPr id="17" name="Text Placeholder 5">
            <a:extLst>
              <a:ext uri="{FF2B5EF4-FFF2-40B4-BE49-F238E27FC236}">
                <a16:creationId xmlns:a16="http://schemas.microsoft.com/office/drawing/2014/main" id="{59483DB6-35E8-41E9-930B-445C4EFE7A77}"/>
              </a:ext>
            </a:extLst>
          </p:cNvPr>
          <p:cNvSpPr>
            <a:spLocks noGrp="1"/>
          </p:cNvSpPr>
          <p:nvPr>
            <p:ph type="body" sz="quarter" idx="31" hasCustomPrompt="1"/>
          </p:nvPr>
        </p:nvSpPr>
        <p:spPr>
          <a:xfrm>
            <a:off x="695325" y="1700808"/>
            <a:ext cx="10801350" cy="504825"/>
          </a:xfrm>
        </p:spPr>
        <p:txBody>
          <a:bodyPr>
            <a:normAutofit/>
          </a:bodyPr>
          <a:lstStyle>
            <a:lvl1pPr>
              <a:defRPr sz="2000" b="1">
                <a:solidFill>
                  <a:schemeClr val="accent1"/>
                </a:solidFill>
              </a:defRPr>
            </a:lvl1pPr>
            <a:lvl2pPr marL="612" indent="0">
              <a:buNone/>
              <a:defRPr/>
            </a:lvl2pPr>
          </a:lstStyle>
          <a:p>
            <a:pPr lvl="0"/>
            <a:r>
              <a:rPr lang="en-US" dirty="0"/>
              <a:t>[Subtitle]</a:t>
            </a:r>
          </a:p>
        </p:txBody>
      </p:sp>
      <p:sp>
        <p:nvSpPr>
          <p:cNvPr id="2" name="Date Placeholder 1">
            <a:extLst>
              <a:ext uri="{FF2B5EF4-FFF2-40B4-BE49-F238E27FC236}">
                <a16:creationId xmlns:a16="http://schemas.microsoft.com/office/drawing/2014/main" id="{F89382FB-62F4-4C2A-91A5-943967894D42}"/>
              </a:ext>
            </a:extLst>
          </p:cNvPr>
          <p:cNvSpPr>
            <a:spLocks noGrp="1"/>
          </p:cNvSpPr>
          <p:nvPr>
            <p:ph type="dt" sz="half" idx="32"/>
          </p:nvPr>
        </p:nvSpPr>
        <p:spPr bwMode="white"/>
        <p:txBody>
          <a:bodyPr/>
          <a:lstStyle/>
          <a:p>
            <a:r>
              <a:rPr lang="en-US" dirty="0"/>
              <a:t>[Entity Name]</a:t>
            </a:r>
            <a:endParaRPr lang="en-AU" dirty="0"/>
          </a:p>
        </p:txBody>
      </p:sp>
      <p:sp>
        <p:nvSpPr>
          <p:cNvPr id="6" name="Footer Placeholder 5">
            <a:extLst>
              <a:ext uri="{FF2B5EF4-FFF2-40B4-BE49-F238E27FC236}">
                <a16:creationId xmlns:a16="http://schemas.microsoft.com/office/drawing/2014/main" id="{B90807C1-4AC5-41D4-9F66-2FFE2C9FCBEE}"/>
              </a:ext>
            </a:extLst>
          </p:cNvPr>
          <p:cNvSpPr>
            <a:spLocks noGrp="1"/>
          </p:cNvSpPr>
          <p:nvPr>
            <p:ph type="ftr" sz="quarter" idx="33"/>
          </p:nvPr>
        </p:nvSpPr>
        <p:spPr/>
        <p:txBody>
          <a:bodyPr/>
          <a:lstStyle/>
          <a:p>
            <a:r>
              <a:rPr lang="en-AU"/>
              <a:t>[Presentation Title] | [Date]</a:t>
            </a:r>
            <a:endParaRPr lang="en-AU" dirty="0"/>
          </a:p>
        </p:txBody>
      </p:sp>
      <p:sp>
        <p:nvSpPr>
          <p:cNvPr id="8" name="Slide Number Placeholder 7">
            <a:extLst>
              <a:ext uri="{FF2B5EF4-FFF2-40B4-BE49-F238E27FC236}">
                <a16:creationId xmlns:a16="http://schemas.microsoft.com/office/drawing/2014/main" id="{BB1CA24C-277F-4699-AACD-0CE7FA333A21}"/>
              </a:ext>
            </a:extLst>
          </p:cNvPr>
          <p:cNvSpPr>
            <a:spLocks noGrp="1"/>
          </p:cNvSpPr>
          <p:nvPr>
            <p:ph type="sldNum" sz="quarter" idx="34"/>
          </p:nvPr>
        </p:nvSpPr>
        <p:spPr/>
        <p:txBody>
          <a:bodyPr/>
          <a:lstStyle/>
          <a:p>
            <a:fld id="{E917DE0E-AFB1-41FD-BC35-27DB61CA125F}" type="slidenum">
              <a:rPr lang="en-AU" smtClean="0"/>
              <a:pPr/>
              <a:t>‹#›</a:t>
            </a:fld>
            <a:endParaRPr lang="en-AU" dirty="0"/>
          </a:p>
        </p:txBody>
      </p:sp>
    </p:spTree>
    <p:extLst>
      <p:ext uri="{BB962C8B-B14F-4D97-AF65-F5344CB8AC3E}">
        <p14:creationId xmlns:p14="http://schemas.microsoft.com/office/powerpoint/2010/main" val="160158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9EE8B-9737-4CD0-834C-9321616FE29F}"/>
              </a:ext>
            </a:extLst>
          </p:cNvPr>
          <p:cNvSpPr>
            <a:spLocks noGrp="1"/>
          </p:cNvSpPr>
          <p:nvPr>
            <p:ph type="title"/>
          </p:nvPr>
        </p:nvSpPr>
        <p:spPr/>
        <p:txBody>
          <a:bodyPr/>
          <a:lstStyle/>
          <a:p>
            <a:r>
              <a:rPr lang="en-US"/>
              <a:t>Click to edit Master title style</a:t>
            </a:r>
            <a:endParaRPr lang="en-AU" dirty="0"/>
          </a:p>
        </p:txBody>
      </p:sp>
      <p:sp>
        <p:nvSpPr>
          <p:cNvPr id="8" name="Text Placeholder 5">
            <a:extLst>
              <a:ext uri="{FF2B5EF4-FFF2-40B4-BE49-F238E27FC236}">
                <a16:creationId xmlns:a16="http://schemas.microsoft.com/office/drawing/2014/main" id="{3A7132BB-77E6-4CDB-BD22-890A94E03075}"/>
              </a:ext>
            </a:extLst>
          </p:cNvPr>
          <p:cNvSpPr>
            <a:spLocks noGrp="1"/>
          </p:cNvSpPr>
          <p:nvPr>
            <p:ph type="body" sz="quarter" idx="15" hasCustomPrompt="1"/>
          </p:nvPr>
        </p:nvSpPr>
        <p:spPr>
          <a:xfrm>
            <a:off x="4400550" y="6524625"/>
            <a:ext cx="3384667" cy="241300"/>
          </a:xfrm>
        </p:spPr>
        <p:txBody>
          <a:bodyPr anchor="ctr">
            <a:normAutofit/>
          </a:bodyPr>
          <a:lstStyle>
            <a:lvl1pPr algn="ctr">
              <a:defRPr sz="1000" b="1">
                <a:solidFill>
                  <a:schemeClr val="accent1"/>
                </a:solidFill>
              </a:defRPr>
            </a:lvl1pPr>
          </a:lstStyle>
          <a:p>
            <a:pPr lvl="0"/>
            <a:r>
              <a:rPr lang="en-US" dirty="0"/>
              <a:t>#[Hashtag text]</a:t>
            </a:r>
          </a:p>
        </p:txBody>
      </p:sp>
      <p:sp>
        <p:nvSpPr>
          <p:cNvPr id="9" name="Rectangle 8">
            <a:extLst>
              <a:ext uri="{FF2B5EF4-FFF2-40B4-BE49-F238E27FC236}">
                <a16:creationId xmlns:a16="http://schemas.microsoft.com/office/drawing/2014/main" id="{547FA311-E5C8-49FB-A70D-B5D69EF896F4}"/>
              </a:ext>
            </a:extLst>
          </p:cNvPr>
          <p:cNvSpPr/>
          <p:nvPr userDrawn="1"/>
        </p:nvSpPr>
        <p:spPr bwMode="invGray">
          <a:xfrm flipH="1">
            <a:off x="0" y="0"/>
            <a:ext cx="12192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pic>
        <p:nvPicPr>
          <p:cNvPr id="11" name="Picture 10">
            <a:extLst>
              <a:ext uri="{FF2B5EF4-FFF2-40B4-BE49-F238E27FC236}">
                <a16:creationId xmlns:a16="http://schemas.microsoft.com/office/drawing/2014/main" id="{577DAC2F-25B2-40B2-B3C3-AEDF3893C15B}"/>
              </a:ext>
            </a:extLst>
          </p:cNvPr>
          <p:cNvPicPr>
            <a:picLocks noChangeAspect="1"/>
          </p:cNvPicPr>
          <p:nvPr userDrawn="1"/>
        </p:nvPicPr>
        <p:blipFill>
          <a:blip r:embed="rId2"/>
          <a:stretch>
            <a:fillRect/>
          </a:stretch>
        </p:blipFill>
        <p:spPr>
          <a:xfrm>
            <a:off x="10297935" y="152896"/>
            <a:ext cx="1210684" cy="324000"/>
          </a:xfrm>
          <a:prstGeom prst="rect">
            <a:avLst/>
          </a:prstGeom>
        </p:spPr>
      </p:pic>
      <p:sp>
        <p:nvSpPr>
          <p:cNvPr id="3" name="Date Placeholder 2">
            <a:extLst>
              <a:ext uri="{FF2B5EF4-FFF2-40B4-BE49-F238E27FC236}">
                <a16:creationId xmlns:a16="http://schemas.microsoft.com/office/drawing/2014/main" id="{6D83B7EB-0921-47FC-BB02-41C5175DD7EB}"/>
              </a:ext>
            </a:extLst>
          </p:cNvPr>
          <p:cNvSpPr>
            <a:spLocks noGrp="1"/>
          </p:cNvSpPr>
          <p:nvPr>
            <p:ph type="dt" sz="half" idx="16"/>
          </p:nvPr>
        </p:nvSpPr>
        <p:spPr bwMode="white"/>
        <p:txBody>
          <a:bodyPr/>
          <a:lstStyle/>
          <a:p>
            <a:r>
              <a:rPr lang="en-US" dirty="0"/>
              <a:t>[Entity Name]</a:t>
            </a:r>
            <a:endParaRPr lang="en-AU" dirty="0"/>
          </a:p>
        </p:txBody>
      </p:sp>
      <p:sp>
        <p:nvSpPr>
          <p:cNvPr id="4" name="Footer Placeholder 3">
            <a:extLst>
              <a:ext uri="{FF2B5EF4-FFF2-40B4-BE49-F238E27FC236}">
                <a16:creationId xmlns:a16="http://schemas.microsoft.com/office/drawing/2014/main" id="{D307EFFC-A8F6-46B6-82DB-6FB3399678B7}"/>
              </a:ext>
            </a:extLst>
          </p:cNvPr>
          <p:cNvSpPr>
            <a:spLocks noGrp="1"/>
          </p:cNvSpPr>
          <p:nvPr>
            <p:ph type="ftr" sz="quarter" idx="17"/>
          </p:nvPr>
        </p:nvSpPr>
        <p:spPr/>
        <p:txBody>
          <a:bodyPr/>
          <a:lstStyle/>
          <a:p>
            <a:r>
              <a:rPr lang="en-AU"/>
              <a:t>[Presentation Title] | [Date]</a:t>
            </a:r>
            <a:endParaRPr lang="en-AU" dirty="0"/>
          </a:p>
        </p:txBody>
      </p:sp>
      <p:sp>
        <p:nvSpPr>
          <p:cNvPr id="10" name="Slide Number Placeholder 9">
            <a:extLst>
              <a:ext uri="{FF2B5EF4-FFF2-40B4-BE49-F238E27FC236}">
                <a16:creationId xmlns:a16="http://schemas.microsoft.com/office/drawing/2014/main" id="{11037509-88E8-46BB-B6E5-FC65A58ADE60}"/>
              </a:ext>
            </a:extLst>
          </p:cNvPr>
          <p:cNvSpPr>
            <a:spLocks noGrp="1"/>
          </p:cNvSpPr>
          <p:nvPr>
            <p:ph type="sldNum" sz="quarter" idx="18"/>
          </p:nvPr>
        </p:nvSpPr>
        <p:spPr/>
        <p:txBody>
          <a:bodyPr/>
          <a:lstStyle/>
          <a:p>
            <a:fld id="{E917DE0E-AFB1-41FD-BC35-27DB61CA125F}" type="slidenum">
              <a:rPr lang="en-AU" smtClean="0"/>
              <a:pPr/>
              <a:t>‹#›</a:t>
            </a:fld>
            <a:endParaRPr lang="en-AU" dirty="0"/>
          </a:p>
        </p:txBody>
      </p:sp>
    </p:spTree>
    <p:extLst>
      <p:ext uri="{BB962C8B-B14F-4D97-AF65-F5344CB8AC3E}">
        <p14:creationId xmlns:p14="http://schemas.microsoft.com/office/powerpoint/2010/main" val="980704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Blank Brande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9933EA7-FE92-4C6D-8733-61E671888999}"/>
              </a:ext>
            </a:extLst>
          </p:cNvPr>
          <p:cNvSpPr/>
          <p:nvPr userDrawn="1"/>
        </p:nvSpPr>
        <p:spPr bwMode="white">
          <a:xfrm>
            <a:off x="2" y="-27384"/>
            <a:ext cx="12191999" cy="10081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pic>
        <p:nvPicPr>
          <p:cNvPr id="4" name="Picture 3">
            <a:extLst>
              <a:ext uri="{FF2B5EF4-FFF2-40B4-BE49-F238E27FC236}">
                <a16:creationId xmlns:a16="http://schemas.microsoft.com/office/drawing/2014/main" id="{A4A50E81-A697-4D2A-9C73-3BBE321DFC06}"/>
              </a:ext>
            </a:extLst>
          </p:cNvPr>
          <p:cNvPicPr>
            <a:picLocks noChangeAspect="1"/>
          </p:cNvPicPr>
          <p:nvPr userDrawn="1"/>
        </p:nvPicPr>
        <p:blipFill rotWithShape="1">
          <a:blip r:embed="rId2"/>
          <a:srcRect r="42155"/>
          <a:stretch/>
        </p:blipFill>
        <p:spPr>
          <a:xfrm>
            <a:off x="10271272" y="152896"/>
            <a:ext cx="1237347" cy="324000"/>
          </a:xfrm>
          <a:prstGeom prst="rect">
            <a:avLst/>
          </a:prstGeom>
        </p:spPr>
      </p:pic>
    </p:spTree>
    <p:extLst>
      <p:ext uri="{BB962C8B-B14F-4D97-AF65-F5344CB8AC3E}">
        <p14:creationId xmlns:p14="http://schemas.microsoft.com/office/powerpoint/2010/main" val="233513934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6DBD1DEA-6C0B-48CD-8886-623BD6330C76}"/>
              </a:ext>
            </a:extLst>
          </p:cNvPr>
          <p:cNvSpPr/>
          <p:nvPr userDrawn="1"/>
        </p:nvSpPr>
        <p:spPr bwMode="invGray">
          <a:xfrm>
            <a:off x="0" y="0"/>
            <a:ext cx="12192000" cy="6858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sp>
        <p:nvSpPr>
          <p:cNvPr id="2" name="Title 1"/>
          <p:cNvSpPr>
            <a:spLocks noGrp="1"/>
          </p:cNvSpPr>
          <p:nvPr>
            <p:ph type="title"/>
          </p:nvPr>
        </p:nvSpPr>
        <p:spPr bwMode="white">
          <a:xfrm>
            <a:off x="694800" y="1082188"/>
            <a:ext cx="10744005" cy="720081"/>
          </a:xfrm>
        </p:spPr>
        <p:txBody>
          <a:bodyPr anchor="b">
            <a:noAutofit/>
          </a:bodyPr>
          <a:lstStyle>
            <a:lvl1pPr>
              <a:lnSpc>
                <a:spcPts val="5040"/>
              </a:lnSpc>
              <a:defRPr sz="4200">
                <a:solidFill>
                  <a:schemeClr val="bg1"/>
                </a:solidFill>
              </a:defRPr>
            </a:lvl1pPr>
          </a:lstStyle>
          <a:p>
            <a:r>
              <a:rPr lang="en-US" dirty="0"/>
              <a:t>Click to edit Master title style</a:t>
            </a:r>
            <a:endParaRPr lang="en-AU" dirty="0"/>
          </a:p>
        </p:txBody>
      </p:sp>
      <p:sp>
        <p:nvSpPr>
          <p:cNvPr id="7" name="Text Placeholder 6"/>
          <p:cNvSpPr>
            <a:spLocks noGrp="1"/>
          </p:cNvSpPr>
          <p:nvPr>
            <p:ph type="body" sz="quarter" idx="10" hasCustomPrompt="1"/>
          </p:nvPr>
        </p:nvSpPr>
        <p:spPr bwMode="white">
          <a:xfrm>
            <a:off x="694800" y="1876346"/>
            <a:ext cx="3254263" cy="832577"/>
          </a:xfrm>
          <a:prstGeom prst="rect">
            <a:avLst/>
          </a:prstGeom>
        </p:spPr>
        <p:txBody>
          <a:bodyPr>
            <a:normAutofit/>
          </a:bodyPr>
          <a:lstStyle>
            <a:lvl1pPr marL="0" indent="0">
              <a:lnSpc>
                <a:spcPct val="100000"/>
              </a:lnSpc>
              <a:spcBef>
                <a:spcPts val="0"/>
              </a:spcBef>
              <a:spcAft>
                <a:spcPts val="0"/>
              </a:spcAft>
              <a:buNone/>
              <a:defRPr sz="1200">
                <a:solidFill>
                  <a:schemeClr val="bg1"/>
                </a:solidFill>
              </a:defRPr>
            </a:lvl1pPr>
          </a:lstStyle>
          <a:p>
            <a:pPr lvl="0"/>
            <a:r>
              <a:rPr lang="en-US" dirty="0"/>
              <a:t>Click to edit </a:t>
            </a:r>
            <a:br>
              <a:rPr lang="en-US" dirty="0"/>
            </a:br>
            <a:r>
              <a:rPr lang="en-US" dirty="0"/>
              <a:t>Master text styles</a:t>
            </a:r>
          </a:p>
        </p:txBody>
      </p:sp>
      <p:sp>
        <p:nvSpPr>
          <p:cNvPr id="11" name="Text Placeholder 6">
            <a:extLst>
              <a:ext uri="{FF2B5EF4-FFF2-40B4-BE49-F238E27FC236}">
                <a16:creationId xmlns:a16="http://schemas.microsoft.com/office/drawing/2014/main" id="{0758AADB-42F9-44FF-A436-0031B6B2680A}"/>
              </a:ext>
            </a:extLst>
          </p:cNvPr>
          <p:cNvSpPr>
            <a:spLocks noGrp="1"/>
          </p:cNvSpPr>
          <p:nvPr>
            <p:ph type="body" sz="quarter" idx="11" hasCustomPrompt="1"/>
          </p:nvPr>
        </p:nvSpPr>
        <p:spPr bwMode="white">
          <a:xfrm>
            <a:off x="1087509" y="2852939"/>
            <a:ext cx="3418763" cy="202889"/>
          </a:xfrm>
          <a:prstGeom prst="rect">
            <a:avLst/>
          </a:prstGeom>
        </p:spPr>
        <p:txBody>
          <a:bodyPr>
            <a:normAutofit/>
          </a:bodyPr>
          <a:lstStyle>
            <a:lvl1pPr marL="0" indent="0">
              <a:lnSpc>
                <a:spcPts val="1500"/>
              </a:lnSpc>
              <a:spcAft>
                <a:spcPts val="0"/>
              </a:spcAft>
              <a:buNone/>
              <a:defRPr sz="950">
                <a:solidFill>
                  <a:schemeClr val="bg1"/>
                </a:solidFill>
              </a:defRPr>
            </a:lvl1pPr>
          </a:lstStyle>
          <a:p>
            <a:pPr lvl="0"/>
            <a:r>
              <a:rPr lang="en-US" dirty="0"/>
              <a:t>Click to edit Master text styles</a:t>
            </a:r>
          </a:p>
        </p:txBody>
      </p:sp>
      <p:sp>
        <p:nvSpPr>
          <p:cNvPr id="15" name="Text Placeholder 6">
            <a:extLst>
              <a:ext uri="{FF2B5EF4-FFF2-40B4-BE49-F238E27FC236}">
                <a16:creationId xmlns:a16="http://schemas.microsoft.com/office/drawing/2014/main" id="{9EB3BAB6-8B24-4F70-BDDC-75B91A4FB1D5}"/>
              </a:ext>
            </a:extLst>
          </p:cNvPr>
          <p:cNvSpPr>
            <a:spLocks noGrp="1"/>
          </p:cNvSpPr>
          <p:nvPr>
            <p:ph type="body" sz="quarter" idx="12" hasCustomPrompt="1"/>
          </p:nvPr>
        </p:nvSpPr>
        <p:spPr bwMode="white">
          <a:xfrm>
            <a:off x="1087509" y="3125021"/>
            <a:ext cx="3418763" cy="202889"/>
          </a:xfrm>
          <a:prstGeom prst="rect">
            <a:avLst/>
          </a:prstGeom>
        </p:spPr>
        <p:txBody>
          <a:bodyPr>
            <a:normAutofit/>
          </a:bodyPr>
          <a:lstStyle>
            <a:lvl1pPr marL="0" indent="0">
              <a:lnSpc>
                <a:spcPts val="1500"/>
              </a:lnSpc>
              <a:spcAft>
                <a:spcPts val="0"/>
              </a:spcAft>
              <a:buNone/>
              <a:defRPr sz="950">
                <a:solidFill>
                  <a:schemeClr val="bg1"/>
                </a:solidFill>
              </a:defRPr>
            </a:lvl1pPr>
          </a:lstStyle>
          <a:p>
            <a:pPr lvl="0"/>
            <a:r>
              <a:rPr lang="en-US" dirty="0"/>
              <a:t>Click to edit Master text styles</a:t>
            </a:r>
          </a:p>
        </p:txBody>
      </p:sp>
      <p:sp>
        <p:nvSpPr>
          <p:cNvPr id="20" name="Right Triangle 3">
            <a:extLst>
              <a:ext uri="{FF2B5EF4-FFF2-40B4-BE49-F238E27FC236}">
                <a16:creationId xmlns:a16="http://schemas.microsoft.com/office/drawing/2014/main" id="{98BF4DE5-D126-4077-BBC8-5F3A09BC0E5C}"/>
              </a:ext>
            </a:extLst>
          </p:cNvPr>
          <p:cNvSpPr/>
          <p:nvPr userDrawn="1"/>
        </p:nvSpPr>
        <p:spPr bwMode="white">
          <a:xfrm>
            <a:off x="1" y="4076700"/>
            <a:ext cx="2555875" cy="2781300"/>
          </a:xfrm>
          <a:custGeom>
            <a:avLst/>
            <a:gdLst>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Lst>
            <a:ahLst/>
            <a:cxnLst>
              <a:cxn ang="0">
                <a:pos x="connsiteX0" y="connsiteY0"/>
              </a:cxn>
              <a:cxn ang="0">
                <a:pos x="connsiteX1" y="connsiteY1"/>
              </a:cxn>
              <a:cxn ang="0">
                <a:pos x="connsiteX2" y="connsiteY2"/>
              </a:cxn>
              <a:cxn ang="0">
                <a:pos x="connsiteX3" y="connsiteY3"/>
              </a:cxn>
            </a:cxnLst>
            <a:rect l="l" t="t" r="r" b="b"/>
            <a:pathLst>
              <a:path w="2555875" h="2781300">
                <a:moveTo>
                  <a:pt x="0" y="2781300"/>
                </a:moveTo>
                <a:lnTo>
                  <a:pt x="0" y="0"/>
                </a:lnTo>
                <a:cubicBezTo>
                  <a:pt x="158687" y="1674158"/>
                  <a:pt x="1584388" y="2511611"/>
                  <a:pt x="2555875" y="2781300"/>
                </a:cubicBezTo>
                <a:lnTo>
                  <a:pt x="0" y="27813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13" name="Text Placeholder 6">
            <a:extLst>
              <a:ext uri="{FF2B5EF4-FFF2-40B4-BE49-F238E27FC236}">
                <a16:creationId xmlns:a16="http://schemas.microsoft.com/office/drawing/2014/main" id="{B8A2EB93-6CF0-469A-B44D-3B50AF0CEE6D}"/>
              </a:ext>
            </a:extLst>
          </p:cNvPr>
          <p:cNvSpPr>
            <a:spLocks noGrp="1"/>
          </p:cNvSpPr>
          <p:nvPr>
            <p:ph type="body" sz="quarter" idx="13" hasCustomPrompt="1"/>
          </p:nvPr>
        </p:nvSpPr>
        <p:spPr bwMode="white">
          <a:xfrm>
            <a:off x="1087509" y="3415094"/>
            <a:ext cx="3418763" cy="202889"/>
          </a:xfrm>
          <a:prstGeom prst="rect">
            <a:avLst/>
          </a:prstGeom>
        </p:spPr>
        <p:txBody>
          <a:bodyPr>
            <a:normAutofit/>
          </a:bodyPr>
          <a:lstStyle>
            <a:lvl1pPr marL="0" indent="0">
              <a:lnSpc>
                <a:spcPts val="1500"/>
              </a:lnSpc>
              <a:spcAft>
                <a:spcPts val="0"/>
              </a:spcAft>
              <a:buNone/>
              <a:defRPr sz="950">
                <a:solidFill>
                  <a:schemeClr val="bg1"/>
                </a:solidFill>
              </a:defRPr>
            </a:lvl1pPr>
          </a:lstStyle>
          <a:p>
            <a:pPr lvl="0"/>
            <a:r>
              <a:rPr lang="en-US" dirty="0"/>
              <a:t>Click to edit Master text styles</a:t>
            </a:r>
          </a:p>
        </p:txBody>
      </p:sp>
      <p:sp>
        <p:nvSpPr>
          <p:cNvPr id="16" name="Text Placeholder 6">
            <a:extLst>
              <a:ext uri="{FF2B5EF4-FFF2-40B4-BE49-F238E27FC236}">
                <a16:creationId xmlns:a16="http://schemas.microsoft.com/office/drawing/2014/main" id="{81CEC2A5-BF8B-405F-BFB8-A7AC93A346C2}"/>
              </a:ext>
            </a:extLst>
          </p:cNvPr>
          <p:cNvSpPr>
            <a:spLocks noGrp="1"/>
          </p:cNvSpPr>
          <p:nvPr>
            <p:ph type="body" sz="quarter" idx="14" hasCustomPrompt="1"/>
          </p:nvPr>
        </p:nvSpPr>
        <p:spPr bwMode="white">
          <a:xfrm>
            <a:off x="1087509" y="3687176"/>
            <a:ext cx="3418763" cy="202889"/>
          </a:xfrm>
          <a:prstGeom prst="rect">
            <a:avLst/>
          </a:prstGeom>
        </p:spPr>
        <p:txBody>
          <a:bodyPr>
            <a:normAutofit/>
          </a:bodyPr>
          <a:lstStyle>
            <a:lvl1pPr marL="0" indent="0">
              <a:lnSpc>
                <a:spcPts val="1500"/>
              </a:lnSpc>
              <a:spcAft>
                <a:spcPts val="0"/>
              </a:spcAft>
              <a:buNone/>
              <a:defRPr sz="950">
                <a:solidFill>
                  <a:schemeClr val="bg1"/>
                </a:solidFill>
              </a:defRPr>
            </a:lvl1pPr>
          </a:lstStyle>
          <a:p>
            <a:pPr lvl="0"/>
            <a:r>
              <a:rPr lang="en-US" dirty="0"/>
              <a:t>Click to edit Master text styles</a:t>
            </a:r>
          </a:p>
        </p:txBody>
      </p:sp>
      <p:sp>
        <p:nvSpPr>
          <p:cNvPr id="18" name="Text Placeholder 6">
            <a:extLst>
              <a:ext uri="{FF2B5EF4-FFF2-40B4-BE49-F238E27FC236}">
                <a16:creationId xmlns:a16="http://schemas.microsoft.com/office/drawing/2014/main" id="{191147DD-03AA-4BA3-AFAA-F070EDBA94F2}"/>
              </a:ext>
            </a:extLst>
          </p:cNvPr>
          <p:cNvSpPr>
            <a:spLocks noGrp="1"/>
          </p:cNvSpPr>
          <p:nvPr>
            <p:ph type="body" sz="quarter" idx="15" hasCustomPrompt="1"/>
          </p:nvPr>
        </p:nvSpPr>
        <p:spPr bwMode="white">
          <a:xfrm>
            <a:off x="1087509" y="3957493"/>
            <a:ext cx="3418763" cy="202889"/>
          </a:xfrm>
          <a:prstGeom prst="rect">
            <a:avLst/>
          </a:prstGeom>
        </p:spPr>
        <p:txBody>
          <a:bodyPr>
            <a:normAutofit/>
          </a:bodyPr>
          <a:lstStyle>
            <a:lvl1pPr marL="0" indent="0">
              <a:lnSpc>
                <a:spcPts val="1500"/>
              </a:lnSpc>
              <a:spcAft>
                <a:spcPts val="0"/>
              </a:spcAft>
              <a:buNone/>
              <a:defRPr sz="950">
                <a:solidFill>
                  <a:schemeClr val="bg1"/>
                </a:solidFill>
              </a:defRPr>
            </a:lvl1pPr>
          </a:lstStyle>
          <a:p>
            <a:pPr lvl="0"/>
            <a:r>
              <a:rPr lang="en-US" dirty="0"/>
              <a:t>Click to edit Master text styles</a:t>
            </a:r>
          </a:p>
        </p:txBody>
      </p:sp>
      <p:sp>
        <p:nvSpPr>
          <p:cNvPr id="19" name="Graphic 1">
            <a:extLst>
              <a:ext uri="{FF2B5EF4-FFF2-40B4-BE49-F238E27FC236}">
                <a16:creationId xmlns:a16="http://schemas.microsoft.com/office/drawing/2014/main" id="{6B4A31B5-8366-4D72-B33B-C4528CEC8D4B}"/>
              </a:ext>
            </a:extLst>
          </p:cNvPr>
          <p:cNvSpPr/>
          <p:nvPr userDrawn="1"/>
        </p:nvSpPr>
        <p:spPr bwMode="white">
          <a:xfrm>
            <a:off x="9912424" y="5571759"/>
            <a:ext cx="2279576" cy="1286241"/>
          </a:xfrm>
          <a:custGeom>
            <a:avLst/>
            <a:gdLst>
              <a:gd name="connsiteX0" fmla="*/ 1704499 w 1704975"/>
              <a:gd name="connsiteY0" fmla="*/ 961382 h 962025"/>
              <a:gd name="connsiteX1" fmla="*/ 1172051 w 1704975"/>
              <a:gd name="connsiteY1" fmla="*/ 803267 h 962025"/>
              <a:gd name="connsiteX2" fmla="*/ 589121 w 1704975"/>
              <a:gd name="connsiteY2" fmla="*/ 611815 h 962025"/>
              <a:gd name="connsiteX3" fmla="*/ 7144 w 1704975"/>
              <a:gd name="connsiteY3" fmla="*/ 768977 h 962025"/>
              <a:gd name="connsiteX4" fmla="*/ 764381 w 1704975"/>
              <a:gd name="connsiteY4" fmla="*/ 128897 h 962025"/>
              <a:gd name="connsiteX5" fmla="*/ 1614011 w 1704975"/>
              <a:gd name="connsiteY5" fmla="*/ 72700 h 962025"/>
              <a:gd name="connsiteX6" fmla="*/ 1705451 w 1704975"/>
              <a:gd name="connsiteY6" fmla="*/ 104132 h 962025"/>
              <a:gd name="connsiteX7" fmla="*/ 1704499 w 1704975"/>
              <a:gd name="connsiteY7" fmla="*/ 961382 h 962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04975" h="962025">
                <a:moveTo>
                  <a:pt x="1704499" y="961382"/>
                </a:moveTo>
                <a:cubicBezTo>
                  <a:pt x="1523524" y="935665"/>
                  <a:pt x="1348264" y="859465"/>
                  <a:pt x="1172051" y="803267"/>
                </a:cubicBezTo>
                <a:cubicBezTo>
                  <a:pt x="976789" y="741355"/>
                  <a:pt x="788194" y="654677"/>
                  <a:pt x="589121" y="611815"/>
                </a:cubicBezTo>
                <a:cubicBezTo>
                  <a:pt x="301466" y="550855"/>
                  <a:pt x="224314" y="585145"/>
                  <a:pt x="7144" y="768977"/>
                </a:cubicBezTo>
                <a:cubicBezTo>
                  <a:pt x="50006" y="717542"/>
                  <a:pt x="525304" y="253675"/>
                  <a:pt x="764381" y="128897"/>
                </a:cubicBezTo>
                <a:cubicBezTo>
                  <a:pt x="1040606" y="-14930"/>
                  <a:pt x="1321594" y="-28265"/>
                  <a:pt x="1614011" y="72700"/>
                </a:cubicBezTo>
                <a:cubicBezTo>
                  <a:pt x="1644491" y="83177"/>
                  <a:pt x="1674971" y="93655"/>
                  <a:pt x="1705451" y="104132"/>
                </a:cubicBezTo>
                <a:lnTo>
                  <a:pt x="1704499" y="961382"/>
                </a:lnTo>
                <a:close/>
              </a:path>
            </a:pathLst>
          </a:custGeom>
          <a:solidFill>
            <a:schemeClr val="bg1"/>
          </a:solidFill>
          <a:ln w="9525" cap="flat">
            <a:noFill/>
            <a:prstDash val="solid"/>
            <a:miter/>
          </a:ln>
        </p:spPr>
        <p:txBody>
          <a:bodyPr rtlCol="0" anchor="ctr"/>
          <a:lstStyle/>
          <a:p>
            <a:endParaRPr lang="en-AU"/>
          </a:p>
        </p:txBody>
      </p:sp>
      <p:pic>
        <p:nvPicPr>
          <p:cNvPr id="22" name="Picture 21">
            <a:extLst>
              <a:ext uri="{FF2B5EF4-FFF2-40B4-BE49-F238E27FC236}">
                <a16:creationId xmlns:a16="http://schemas.microsoft.com/office/drawing/2014/main" id="{B864D713-B046-4FE6-BDD7-EE4264F7C42D}"/>
              </a:ext>
            </a:extLst>
          </p:cNvPr>
          <p:cNvPicPr>
            <a:picLocks noChangeAspect="1"/>
          </p:cNvPicPr>
          <p:nvPr userDrawn="1"/>
        </p:nvPicPr>
        <p:blipFill>
          <a:blip r:embed="rId2"/>
          <a:stretch>
            <a:fillRect/>
          </a:stretch>
        </p:blipFill>
        <p:spPr>
          <a:xfrm>
            <a:off x="695325" y="207631"/>
            <a:ext cx="3204000" cy="472463"/>
          </a:xfrm>
          <a:prstGeom prst="rect">
            <a:avLst/>
          </a:prstGeom>
        </p:spPr>
      </p:pic>
    </p:spTree>
    <p:extLst>
      <p:ext uri="{BB962C8B-B14F-4D97-AF65-F5344CB8AC3E}">
        <p14:creationId xmlns:p14="http://schemas.microsoft.com/office/powerpoint/2010/main" val="3059547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Thank You 2">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ED9BE05-DABC-48CC-9999-1581840BE656}"/>
              </a:ext>
            </a:extLst>
          </p:cNvPr>
          <p:cNvSpPr/>
          <p:nvPr userDrawn="1"/>
        </p:nvSpPr>
        <p:spPr bwMode="invGray">
          <a:xfrm>
            <a:off x="0" y="0"/>
            <a:ext cx="12192000" cy="9288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sp>
        <p:nvSpPr>
          <p:cNvPr id="11" name="Text Placeholder 6">
            <a:extLst>
              <a:ext uri="{FF2B5EF4-FFF2-40B4-BE49-F238E27FC236}">
                <a16:creationId xmlns:a16="http://schemas.microsoft.com/office/drawing/2014/main" id="{F3CE2D37-876C-4C8F-A6C5-0AB063A0B4CD}"/>
              </a:ext>
            </a:extLst>
          </p:cNvPr>
          <p:cNvSpPr>
            <a:spLocks noGrp="1"/>
          </p:cNvSpPr>
          <p:nvPr>
            <p:ph type="body" sz="quarter" idx="13" hasCustomPrompt="1"/>
          </p:nvPr>
        </p:nvSpPr>
        <p:spPr>
          <a:xfrm>
            <a:off x="694800" y="1876346"/>
            <a:ext cx="3254263" cy="832577"/>
          </a:xfrm>
          <a:prstGeom prst="rect">
            <a:avLst/>
          </a:prstGeom>
        </p:spPr>
        <p:txBody>
          <a:bodyPr>
            <a:normAutofit/>
          </a:bodyPr>
          <a:lstStyle>
            <a:lvl1pPr marL="0" indent="0">
              <a:lnSpc>
                <a:spcPct val="100000"/>
              </a:lnSpc>
              <a:spcBef>
                <a:spcPts val="0"/>
              </a:spcBef>
              <a:spcAft>
                <a:spcPts val="0"/>
              </a:spcAft>
              <a:buNone/>
              <a:defRPr sz="1200">
                <a:solidFill>
                  <a:schemeClr val="tx1"/>
                </a:solidFill>
              </a:defRPr>
            </a:lvl1pPr>
          </a:lstStyle>
          <a:p>
            <a:pPr lvl="0"/>
            <a:r>
              <a:rPr lang="en-US" dirty="0"/>
              <a:t>Click to edit Master text styles</a:t>
            </a:r>
          </a:p>
        </p:txBody>
      </p:sp>
      <p:sp>
        <p:nvSpPr>
          <p:cNvPr id="18" name="Text Placeholder 6">
            <a:extLst>
              <a:ext uri="{FF2B5EF4-FFF2-40B4-BE49-F238E27FC236}">
                <a16:creationId xmlns:a16="http://schemas.microsoft.com/office/drawing/2014/main" id="{36F77BFB-AD63-495E-A4EA-EE2AFB4F9E57}"/>
              </a:ext>
            </a:extLst>
          </p:cNvPr>
          <p:cNvSpPr>
            <a:spLocks noGrp="1"/>
          </p:cNvSpPr>
          <p:nvPr>
            <p:ph type="body" sz="quarter" idx="11" hasCustomPrompt="1"/>
          </p:nvPr>
        </p:nvSpPr>
        <p:spPr>
          <a:xfrm>
            <a:off x="1087509" y="2852939"/>
            <a:ext cx="3418763" cy="202889"/>
          </a:xfrm>
          <a:prstGeom prst="rect">
            <a:avLst/>
          </a:prstGeom>
        </p:spPr>
        <p:txBody>
          <a:bodyPr>
            <a:normAutofit/>
          </a:bodyPr>
          <a:lstStyle>
            <a:lvl1pPr marL="0" indent="0">
              <a:lnSpc>
                <a:spcPts val="1500"/>
              </a:lnSpc>
              <a:spcAft>
                <a:spcPts val="0"/>
              </a:spcAft>
              <a:buNone/>
              <a:defRPr sz="950">
                <a:solidFill>
                  <a:schemeClr val="tx1"/>
                </a:solidFill>
              </a:defRPr>
            </a:lvl1pPr>
          </a:lstStyle>
          <a:p>
            <a:pPr lvl="0"/>
            <a:r>
              <a:rPr lang="en-US" dirty="0"/>
              <a:t>Click to edit Master text styles</a:t>
            </a:r>
          </a:p>
        </p:txBody>
      </p:sp>
      <p:sp>
        <p:nvSpPr>
          <p:cNvPr id="19" name="Text Placeholder 6">
            <a:extLst>
              <a:ext uri="{FF2B5EF4-FFF2-40B4-BE49-F238E27FC236}">
                <a16:creationId xmlns:a16="http://schemas.microsoft.com/office/drawing/2014/main" id="{9A941B40-7380-40DF-ADBB-0A6ED4F172FB}"/>
              </a:ext>
            </a:extLst>
          </p:cNvPr>
          <p:cNvSpPr>
            <a:spLocks noGrp="1"/>
          </p:cNvSpPr>
          <p:nvPr>
            <p:ph type="body" sz="quarter" idx="12" hasCustomPrompt="1"/>
          </p:nvPr>
        </p:nvSpPr>
        <p:spPr>
          <a:xfrm>
            <a:off x="1087509" y="3125021"/>
            <a:ext cx="3418763" cy="202889"/>
          </a:xfrm>
          <a:prstGeom prst="rect">
            <a:avLst/>
          </a:prstGeom>
        </p:spPr>
        <p:txBody>
          <a:bodyPr>
            <a:normAutofit/>
          </a:bodyPr>
          <a:lstStyle>
            <a:lvl1pPr marL="0" indent="0">
              <a:lnSpc>
                <a:spcPts val="1500"/>
              </a:lnSpc>
              <a:spcAft>
                <a:spcPts val="0"/>
              </a:spcAft>
              <a:buNone/>
              <a:defRPr sz="950">
                <a:solidFill>
                  <a:schemeClr val="tx1"/>
                </a:solidFill>
              </a:defRPr>
            </a:lvl1pPr>
          </a:lstStyle>
          <a:p>
            <a:pPr lvl="0"/>
            <a:r>
              <a:rPr lang="en-US" dirty="0"/>
              <a:t>Click to edit Master text styles</a:t>
            </a:r>
          </a:p>
        </p:txBody>
      </p:sp>
      <p:sp>
        <p:nvSpPr>
          <p:cNvPr id="20" name="Text Placeholder 6">
            <a:extLst>
              <a:ext uri="{FF2B5EF4-FFF2-40B4-BE49-F238E27FC236}">
                <a16:creationId xmlns:a16="http://schemas.microsoft.com/office/drawing/2014/main" id="{402E3968-432E-4834-8F0D-CD2BC42D2E0B}"/>
              </a:ext>
            </a:extLst>
          </p:cNvPr>
          <p:cNvSpPr>
            <a:spLocks noGrp="1"/>
          </p:cNvSpPr>
          <p:nvPr>
            <p:ph type="body" sz="quarter" idx="17" hasCustomPrompt="1"/>
          </p:nvPr>
        </p:nvSpPr>
        <p:spPr>
          <a:xfrm>
            <a:off x="1087509" y="3415094"/>
            <a:ext cx="3418763" cy="202889"/>
          </a:xfrm>
          <a:prstGeom prst="rect">
            <a:avLst/>
          </a:prstGeom>
        </p:spPr>
        <p:txBody>
          <a:bodyPr>
            <a:normAutofit/>
          </a:bodyPr>
          <a:lstStyle>
            <a:lvl1pPr marL="0" indent="0">
              <a:lnSpc>
                <a:spcPts val="1500"/>
              </a:lnSpc>
              <a:spcAft>
                <a:spcPts val="0"/>
              </a:spcAft>
              <a:buNone/>
              <a:defRPr sz="950">
                <a:solidFill>
                  <a:schemeClr val="tx1"/>
                </a:solidFill>
              </a:defRPr>
            </a:lvl1pPr>
          </a:lstStyle>
          <a:p>
            <a:pPr lvl="0"/>
            <a:r>
              <a:rPr lang="en-US" dirty="0"/>
              <a:t>Click to edit Master text styles</a:t>
            </a:r>
          </a:p>
        </p:txBody>
      </p:sp>
      <p:sp>
        <p:nvSpPr>
          <p:cNvPr id="21" name="Text Placeholder 6">
            <a:extLst>
              <a:ext uri="{FF2B5EF4-FFF2-40B4-BE49-F238E27FC236}">
                <a16:creationId xmlns:a16="http://schemas.microsoft.com/office/drawing/2014/main" id="{F9F5A590-B6A3-42B3-8477-542088A3B03A}"/>
              </a:ext>
            </a:extLst>
          </p:cNvPr>
          <p:cNvSpPr>
            <a:spLocks noGrp="1"/>
          </p:cNvSpPr>
          <p:nvPr>
            <p:ph type="body" sz="quarter" idx="14" hasCustomPrompt="1"/>
          </p:nvPr>
        </p:nvSpPr>
        <p:spPr>
          <a:xfrm>
            <a:off x="1087509" y="3687176"/>
            <a:ext cx="3418763" cy="202889"/>
          </a:xfrm>
          <a:prstGeom prst="rect">
            <a:avLst/>
          </a:prstGeom>
        </p:spPr>
        <p:txBody>
          <a:bodyPr>
            <a:normAutofit/>
          </a:bodyPr>
          <a:lstStyle>
            <a:lvl1pPr marL="0" indent="0">
              <a:lnSpc>
                <a:spcPts val="1500"/>
              </a:lnSpc>
              <a:spcAft>
                <a:spcPts val="0"/>
              </a:spcAft>
              <a:buNone/>
              <a:defRPr sz="950">
                <a:solidFill>
                  <a:schemeClr val="tx1"/>
                </a:solidFill>
              </a:defRPr>
            </a:lvl1pPr>
          </a:lstStyle>
          <a:p>
            <a:pPr lvl="0"/>
            <a:r>
              <a:rPr lang="en-US" dirty="0"/>
              <a:t>Click to edit Master text styles</a:t>
            </a:r>
          </a:p>
        </p:txBody>
      </p:sp>
      <p:sp>
        <p:nvSpPr>
          <p:cNvPr id="23" name="Text Placeholder 6">
            <a:extLst>
              <a:ext uri="{FF2B5EF4-FFF2-40B4-BE49-F238E27FC236}">
                <a16:creationId xmlns:a16="http://schemas.microsoft.com/office/drawing/2014/main" id="{C84FAE95-A058-4EFD-92C1-90CCC284BFCE}"/>
              </a:ext>
            </a:extLst>
          </p:cNvPr>
          <p:cNvSpPr>
            <a:spLocks noGrp="1"/>
          </p:cNvSpPr>
          <p:nvPr>
            <p:ph type="body" sz="quarter" idx="15" hasCustomPrompt="1"/>
          </p:nvPr>
        </p:nvSpPr>
        <p:spPr>
          <a:xfrm>
            <a:off x="1087509" y="3957493"/>
            <a:ext cx="3418763" cy="202889"/>
          </a:xfrm>
          <a:prstGeom prst="rect">
            <a:avLst/>
          </a:prstGeom>
        </p:spPr>
        <p:txBody>
          <a:bodyPr>
            <a:normAutofit/>
          </a:bodyPr>
          <a:lstStyle>
            <a:lvl1pPr marL="0" indent="0">
              <a:lnSpc>
                <a:spcPts val="1500"/>
              </a:lnSpc>
              <a:spcAft>
                <a:spcPts val="0"/>
              </a:spcAft>
              <a:buNone/>
              <a:defRPr sz="950">
                <a:solidFill>
                  <a:schemeClr val="tx1"/>
                </a:solidFill>
              </a:defRPr>
            </a:lvl1pPr>
          </a:lstStyle>
          <a:p>
            <a:pPr lvl="0"/>
            <a:r>
              <a:rPr lang="en-US" dirty="0"/>
              <a:t>Click to edit Master text styles</a:t>
            </a:r>
          </a:p>
        </p:txBody>
      </p:sp>
      <p:sp>
        <p:nvSpPr>
          <p:cNvPr id="15" name="Title 1">
            <a:extLst>
              <a:ext uri="{FF2B5EF4-FFF2-40B4-BE49-F238E27FC236}">
                <a16:creationId xmlns:a16="http://schemas.microsoft.com/office/drawing/2014/main" id="{6E88B10E-2ED8-4B6E-92E8-70B077E3A39C}"/>
              </a:ext>
            </a:extLst>
          </p:cNvPr>
          <p:cNvSpPr>
            <a:spLocks noGrp="1"/>
          </p:cNvSpPr>
          <p:nvPr>
            <p:ph type="title"/>
          </p:nvPr>
        </p:nvSpPr>
        <p:spPr>
          <a:xfrm>
            <a:off x="694800" y="1082188"/>
            <a:ext cx="5209113" cy="720081"/>
          </a:xfrm>
        </p:spPr>
        <p:txBody>
          <a:bodyPr anchor="b">
            <a:noAutofit/>
          </a:bodyPr>
          <a:lstStyle>
            <a:lvl1pPr>
              <a:lnSpc>
                <a:spcPts val="5040"/>
              </a:lnSpc>
              <a:defRPr sz="4200">
                <a:solidFill>
                  <a:schemeClr val="accent1"/>
                </a:solidFill>
              </a:defRPr>
            </a:lvl1pPr>
          </a:lstStyle>
          <a:p>
            <a:r>
              <a:rPr lang="en-US"/>
              <a:t>Click to edit Master title style</a:t>
            </a:r>
            <a:endParaRPr lang="en-AU" dirty="0"/>
          </a:p>
        </p:txBody>
      </p:sp>
      <p:sp>
        <p:nvSpPr>
          <p:cNvPr id="16" name="Picture Placeholder 9">
            <a:extLst>
              <a:ext uri="{FF2B5EF4-FFF2-40B4-BE49-F238E27FC236}">
                <a16:creationId xmlns:a16="http://schemas.microsoft.com/office/drawing/2014/main" id="{3ECBBC4F-ECF3-4E50-963A-BDB169C5146A}"/>
              </a:ext>
            </a:extLst>
          </p:cNvPr>
          <p:cNvSpPr>
            <a:spLocks noGrp="1"/>
          </p:cNvSpPr>
          <p:nvPr>
            <p:ph type="pic" sz="quarter" idx="18" hasCustomPrompt="1"/>
          </p:nvPr>
        </p:nvSpPr>
        <p:spPr>
          <a:xfrm>
            <a:off x="6092454" y="923051"/>
            <a:ext cx="6101952" cy="5934795"/>
          </a:xfrm>
          <a:custGeom>
            <a:avLst/>
            <a:gdLst>
              <a:gd name="connsiteX0" fmla="*/ 0 w 5187576"/>
              <a:gd name="connsiteY0" fmla="*/ 0 h 5919694"/>
              <a:gd name="connsiteX1" fmla="*/ 5187576 w 5187576"/>
              <a:gd name="connsiteY1" fmla="*/ 0 h 5919694"/>
              <a:gd name="connsiteX2" fmla="*/ 5187576 w 5187576"/>
              <a:gd name="connsiteY2" fmla="*/ 5919694 h 5919694"/>
              <a:gd name="connsiteX3" fmla="*/ 0 w 5187576"/>
              <a:gd name="connsiteY3" fmla="*/ 5919694 h 5919694"/>
              <a:gd name="connsiteX4" fmla="*/ 0 w 5187576"/>
              <a:gd name="connsiteY4" fmla="*/ 0 h 5919694"/>
              <a:gd name="connsiteX0" fmla="*/ 5977 w 5193553"/>
              <a:gd name="connsiteY0" fmla="*/ 0 h 5919694"/>
              <a:gd name="connsiteX1" fmla="*/ 5193553 w 5193553"/>
              <a:gd name="connsiteY1" fmla="*/ 0 h 5919694"/>
              <a:gd name="connsiteX2" fmla="*/ 5193553 w 5193553"/>
              <a:gd name="connsiteY2" fmla="*/ 5919694 h 5919694"/>
              <a:gd name="connsiteX3" fmla="*/ 5977 w 5193553"/>
              <a:gd name="connsiteY3" fmla="*/ 5919694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5977 w 5193553"/>
              <a:gd name="connsiteY4" fmla="*/ 5919694 h 5919694"/>
              <a:gd name="connsiteX5" fmla="*/ 0 w 5193553"/>
              <a:gd name="connsiteY5" fmla="*/ 3609788 h 5919694"/>
              <a:gd name="connsiteX6" fmla="*/ 5977 w 5193553"/>
              <a:gd name="connsiteY6"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5977 w 5193553"/>
              <a:gd name="connsiteY4" fmla="*/ 5919694 h 5919694"/>
              <a:gd name="connsiteX5" fmla="*/ 0 w 5193553"/>
              <a:gd name="connsiteY5" fmla="*/ 3609788 h 5919694"/>
              <a:gd name="connsiteX6" fmla="*/ 5977 w 5193553"/>
              <a:gd name="connsiteY6"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0 w 5193553"/>
              <a:gd name="connsiteY4" fmla="*/ 3609788 h 5919694"/>
              <a:gd name="connsiteX5" fmla="*/ 5977 w 5193553"/>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687921 w 5193555"/>
              <a:gd name="connsiteY3" fmla="*/ 5101592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537903 w 5193555"/>
              <a:gd name="connsiteY3" fmla="*/ 5916707 h 5919694"/>
              <a:gd name="connsiteX4" fmla="*/ 2 w 5193555"/>
              <a:gd name="connsiteY4" fmla="*/ 3609788 h 5919694"/>
              <a:gd name="connsiteX5" fmla="*/ 5979 w 5193555"/>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537901 w 5193553"/>
              <a:gd name="connsiteY3" fmla="*/ 5916707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537901 w 5193553"/>
              <a:gd name="connsiteY3" fmla="*/ 5916707 h 5919694"/>
              <a:gd name="connsiteX4" fmla="*/ 0 w 5193553"/>
              <a:gd name="connsiteY4" fmla="*/ 3609788 h 5919694"/>
              <a:gd name="connsiteX5" fmla="*/ 5977 w 5193553"/>
              <a:gd name="connsiteY5" fmla="*/ 0 h 5919694"/>
              <a:gd name="connsiteX0" fmla="*/ 16692 w 5204268"/>
              <a:gd name="connsiteY0" fmla="*/ 0 h 5919694"/>
              <a:gd name="connsiteX1" fmla="*/ 5204268 w 5204268"/>
              <a:gd name="connsiteY1" fmla="*/ 0 h 5919694"/>
              <a:gd name="connsiteX2" fmla="*/ 5204268 w 5204268"/>
              <a:gd name="connsiteY2" fmla="*/ 5919694 h 5919694"/>
              <a:gd name="connsiteX3" fmla="*/ 2548616 w 5204268"/>
              <a:gd name="connsiteY3" fmla="*/ 5916707 h 5919694"/>
              <a:gd name="connsiteX4" fmla="*/ 0 w 5204268"/>
              <a:gd name="connsiteY4" fmla="*/ 3438185 h 5919694"/>
              <a:gd name="connsiteX5" fmla="*/ 16692 w 5204268"/>
              <a:gd name="connsiteY5" fmla="*/ 0 h 5919694"/>
              <a:gd name="connsiteX0" fmla="*/ 16692 w 5204268"/>
              <a:gd name="connsiteY0" fmla="*/ 0 h 5919694"/>
              <a:gd name="connsiteX1" fmla="*/ 5204268 w 5204268"/>
              <a:gd name="connsiteY1" fmla="*/ 0 h 5919694"/>
              <a:gd name="connsiteX2" fmla="*/ 5204268 w 5204268"/>
              <a:gd name="connsiteY2" fmla="*/ 5919694 h 5919694"/>
              <a:gd name="connsiteX3" fmla="*/ 2548616 w 5204268"/>
              <a:gd name="connsiteY3" fmla="*/ 5916707 h 5919694"/>
              <a:gd name="connsiteX4" fmla="*/ 0 w 5204268"/>
              <a:gd name="connsiteY4" fmla="*/ 3438185 h 5919694"/>
              <a:gd name="connsiteX5" fmla="*/ 16692 w 5204268"/>
              <a:gd name="connsiteY5" fmla="*/ 0 h 5919694"/>
              <a:gd name="connsiteX0" fmla="*/ 112 w 5187688"/>
              <a:gd name="connsiteY0" fmla="*/ 0 h 5919694"/>
              <a:gd name="connsiteX1" fmla="*/ 5187688 w 5187688"/>
              <a:gd name="connsiteY1" fmla="*/ 0 h 5919694"/>
              <a:gd name="connsiteX2" fmla="*/ 5187688 w 5187688"/>
              <a:gd name="connsiteY2" fmla="*/ 5919694 h 5919694"/>
              <a:gd name="connsiteX3" fmla="*/ 2532036 w 5187688"/>
              <a:gd name="connsiteY3" fmla="*/ 5916707 h 5919694"/>
              <a:gd name="connsiteX4" fmla="*/ 21520 w 5187688"/>
              <a:gd name="connsiteY4" fmla="*/ 3298360 h 5919694"/>
              <a:gd name="connsiteX5" fmla="*/ 112 w 5187688"/>
              <a:gd name="connsiteY5" fmla="*/ 0 h 5919694"/>
              <a:gd name="connsiteX0" fmla="*/ 2405 w 5189981"/>
              <a:gd name="connsiteY0" fmla="*/ 0 h 5919694"/>
              <a:gd name="connsiteX1" fmla="*/ 5189981 w 5189981"/>
              <a:gd name="connsiteY1" fmla="*/ 0 h 5919694"/>
              <a:gd name="connsiteX2" fmla="*/ 5189981 w 5189981"/>
              <a:gd name="connsiteY2" fmla="*/ 5919694 h 5919694"/>
              <a:gd name="connsiteX3" fmla="*/ 2534329 w 5189981"/>
              <a:gd name="connsiteY3" fmla="*/ 5916707 h 5919694"/>
              <a:gd name="connsiteX4" fmla="*/ 0 w 5189981"/>
              <a:gd name="connsiteY4" fmla="*/ 3164891 h 5919694"/>
              <a:gd name="connsiteX5" fmla="*/ 2405 w 5189981"/>
              <a:gd name="connsiteY5" fmla="*/ 0 h 5919694"/>
              <a:gd name="connsiteX0" fmla="*/ 2532 w 5190108"/>
              <a:gd name="connsiteY0" fmla="*/ 0 h 5919694"/>
              <a:gd name="connsiteX1" fmla="*/ 5190108 w 5190108"/>
              <a:gd name="connsiteY1" fmla="*/ 0 h 5919694"/>
              <a:gd name="connsiteX2" fmla="*/ 5190108 w 5190108"/>
              <a:gd name="connsiteY2" fmla="*/ 5919694 h 5919694"/>
              <a:gd name="connsiteX3" fmla="*/ 2534456 w 5190108"/>
              <a:gd name="connsiteY3" fmla="*/ 5916707 h 5919694"/>
              <a:gd name="connsiteX4" fmla="*/ 127 w 5190108"/>
              <a:gd name="connsiteY4" fmla="*/ 3164891 h 5919694"/>
              <a:gd name="connsiteX5" fmla="*/ 2532 w 5190108"/>
              <a:gd name="connsiteY5" fmla="*/ 0 h 5919694"/>
              <a:gd name="connsiteX0" fmla="*/ 2464 w 5190040"/>
              <a:gd name="connsiteY0" fmla="*/ 0 h 5919694"/>
              <a:gd name="connsiteX1" fmla="*/ 5190040 w 5190040"/>
              <a:gd name="connsiteY1" fmla="*/ 0 h 5919694"/>
              <a:gd name="connsiteX2" fmla="*/ 5190040 w 5190040"/>
              <a:gd name="connsiteY2" fmla="*/ 5919694 h 5919694"/>
              <a:gd name="connsiteX3" fmla="*/ 2534388 w 5190040"/>
              <a:gd name="connsiteY3" fmla="*/ 5916707 h 5919694"/>
              <a:gd name="connsiteX4" fmla="*/ 59 w 5190040"/>
              <a:gd name="connsiteY4" fmla="*/ 3164891 h 5919694"/>
              <a:gd name="connsiteX5" fmla="*/ 2464 w 5190040"/>
              <a:gd name="connsiteY5" fmla="*/ 0 h 5919694"/>
              <a:gd name="connsiteX0" fmla="*/ 2512 w 5190088"/>
              <a:gd name="connsiteY0" fmla="*/ 0 h 5919694"/>
              <a:gd name="connsiteX1" fmla="*/ 5190088 w 5190088"/>
              <a:gd name="connsiteY1" fmla="*/ 0 h 5919694"/>
              <a:gd name="connsiteX2" fmla="*/ 5190088 w 5190088"/>
              <a:gd name="connsiteY2" fmla="*/ 5919694 h 5919694"/>
              <a:gd name="connsiteX3" fmla="*/ 2534436 w 5190088"/>
              <a:gd name="connsiteY3" fmla="*/ 5916707 h 5919694"/>
              <a:gd name="connsiteX4" fmla="*/ 107 w 5190088"/>
              <a:gd name="connsiteY4" fmla="*/ 3164891 h 5919694"/>
              <a:gd name="connsiteX5" fmla="*/ 2512 w 5190088"/>
              <a:gd name="connsiteY5" fmla="*/ 0 h 5919694"/>
              <a:gd name="connsiteX0" fmla="*/ 2406 w 5189982"/>
              <a:gd name="connsiteY0" fmla="*/ 0 h 5919694"/>
              <a:gd name="connsiteX1" fmla="*/ 5189982 w 5189982"/>
              <a:gd name="connsiteY1" fmla="*/ 0 h 5919694"/>
              <a:gd name="connsiteX2" fmla="*/ 5189982 w 5189982"/>
              <a:gd name="connsiteY2" fmla="*/ 5919694 h 5919694"/>
              <a:gd name="connsiteX3" fmla="*/ 2534330 w 5189982"/>
              <a:gd name="connsiteY3" fmla="*/ 5916707 h 5919694"/>
              <a:gd name="connsiteX4" fmla="*/ 1 w 5189982"/>
              <a:gd name="connsiteY4" fmla="*/ 3164891 h 5919694"/>
              <a:gd name="connsiteX5" fmla="*/ 2406 w 5189982"/>
              <a:gd name="connsiteY5" fmla="*/ 0 h 5919694"/>
              <a:gd name="connsiteX0" fmla="*/ 216 w 5198678"/>
              <a:gd name="connsiteY0" fmla="*/ 333321 h 5919694"/>
              <a:gd name="connsiteX1" fmla="*/ 5198678 w 5198678"/>
              <a:gd name="connsiteY1" fmla="*/ 0 h 5919694"/>
              <a:gd name="connsiteX2" fmla="*/ 5198678 w 5198678"/>
              <a:gd name="connsiteY2" fmla="*/ 5919694 h 5919694"/>
              <a:gd name="connsiteX3" fmla="*/ 2543026 w 5198678"/>
              <a:gd name="connsiteY3" fmla="*/ 5916707 h 5919694"/>
              <a:gd name="connsiteX4" fmla="*/ 8697 w 5198678"/>
              <a:gd name="connsiteY4" fmla="*/ 3164891 h 5919694"/>
              <a:gd name="connsiteX5" fmla="*/ 216 w 5198678"/>
              <a:gd name="connsiteY5" fmla="*/ 333321 h 5919694"/>
              <a:gd name="connsiteX0" fmla="*/ 216 w 5198678"/>
              <a:gd name="connsiteY0" fmla="*/ 0 h 5586373"/>
              <a:gd name="connsiteX1" fmla="*/ 5198678 w 5198678"/>
              <a:gd name="connsiteY1" fmla="*/ 28985 h 5586373"/>
              <a:gd name="connsiteX2" fmla="*/ 5198678 w 5198678"/>
              <a:gd name="connsiteY2" fmla="*/ 5586373 h 5586373"/>
              <a:gd name="connsiteX3" fmla="*/ 2543026 w 5198678"/>
              <a:gd name="connsiteY3" fmla="*/ 5583386 h 5586373"/>
              <a:gd name="connsiteX4" fmla="*/ 8697 w 5198678"/>
              <a:gd name="connsiteY4" fmla="*/ 2831570 h 5586373"/>
              <a:gd name="connsiteX5" fmla="*/ 216 w 5198678"/>
              <a:gd name="connsiteY5" fmla="*/ 0 h 5586373"/>
              <a:gd name="connsiteX0" fmla="*/ 216 w 5198678"/>
              <a:gd name="connsiteY0" fmla="*/ 0 h 5571881"/>
              <a:gd name="connsiteX1" fmla="*/ 5198678 w 5198678"/>
              <a:gd name="connsiteY1" fmla="*/ 14493 h 5571881"/>
              <a:gd name="connsiteX2" fmla="*/ 5198678 w 5198678"/>
              <a:gd name="connsiteY2" fmla="*/ 5571881 h 5571881"/>
              <a:gd name="connsiteX3" fmla="*/ 2543026 w 5198678"/>
              <a:gd name="connsiteY3" fmla="*/ 5568894 h 5571881"/>
              <a:gd name="connsiteX4" fmla="*/ 8697 w 5198678"/>
              <a:gd name="connsiteY4" fmla="*/ 2817078 h 5571881"/>
              <a:gd name="connsiteX5" fmla="*/ 216 w 5198678"/>
              <a:gd name="connsiteY5" fmla="*/ 0 h 5571881"/>
              <a:gd name="connsiteX0" fmla="*/ 216 w 5198678"/>
              <a:gd name="connsiteY0" fmla="*/ 15941 h 5587822"/>
              <a:gd name="connsiteX1" fmla="*/ 5198678 w 5198678"/>
              <a:gd name="connsiteY1" fmla="*/ 0 h 5587822"/>
              <a:gd name="connsiteX2" fmla="*/ 5198678 w 5198678"/>
              <a:gd name="connsiteY2" fmla="*/ 5587822 h 5587822"/>
              <a:gd name="connsiteX3" fmla="*/ 2543026 w 5198678"/>
              <a:gd name="connsiteY3" fmla="*/ 5584835 h 5587822"/>
              <a:gd name="connsiteX4" fmla="*/ 8697 w 5198678"/>
              <a:gd name="connsiteY4" fmla="*/ 2833019 h 5587822"/>
              <a:gd name="connsiteX5" fmla="*/ 216 w 5198678"/>
              <a:gd name="connsiteY5" fmla="*/ 15941 h 5587822"/>
              <a:gd name="connsiteX0" fmla="*/ 216 w 5198678"/>
              <a:gd name="connsiteY0" fmla="*/ 629 h 5587822"/>
              <a:gd name="connsiteX1" fmla="*/ 5198678 w 5198678"/>
              <a:gd name="connsiteY1" fmla="*/ 0 h 5587822"/>
              <a:gd name="connsiteX2" fmla="*/ 5198678 w 5198678"/>
              <a:gd name="connsiteY2" fmla="*/ 5587822 h 5587822"/>
              <a:gd name="connsiteX3" fmla="*/ 2543026 w 5198678"/>
              <a:gd name="connsiteY3" fmla="*/ 5584835 h 5587822"/>
              <a:gd name="connsiteX4" fmla="*/ 8697 w 5198678"/>
              <a:gd name="connsiteY4" fmla="*/ 2833019 h 5587822"/>
              <a:gd name="connsiteX5" fmla="*/ 216 w 5198678"/>
              <a:gd name="connsiteY5" fmla="*/ 629 h 5587822"/>
              <a:gd name="connsiteX0" fmla="*/ 454 w 5198916"/>
              <a:gd name="connsiteY0" fmla="*/ 629 h 5587822"/>
              <a:gd name="connsiteX1" fmla="*/ 5198916 w 5198916"/>
              <a:gd name="connsiteY1" fmla="*/ 0 h 5587822"/>
              <a:gd name="connsiteX2" fmla="*/ 5198916 w 5198916"/>
              <a:gd name="connsiteY2" fmla="*/ 5587822 h 5587822"/>
              <a:gd name="connsiteX3" fmla="*/ 2543264 w 5198916"/>
              <a:gd name="connsiteY3" fmla="*/ 5584835 h 5587822"/>
              <a:gd name="connsiteX4" fmla="*/ 1791 w 5198916"/>
              <a:gd name="connsiteY4" fmla="*/ 3144946 h 5587822"/>
              <a:gd name="connsiteX5" fmla="*/ 454 w 5198916"/>
              <a:gd name="connsiteY5" fmla="*/ 629 h 5587822"/>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4083303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4089175"/>
              <a:gd name="connsiteY0" fmla="*/ 629 h 5595711"/>
              <a:gd name="connsiteX1" fmla="*/ 4083303 w 4089175"/>
              <a:gd name="connsiteY1" fmla="*/ 0 h 5595711"/>
              <a:gd name="connsiteX2" fmla="*/ 4089175 w 4089175"/>
              <a:gd name="connsiteY2" fmla="*/ 5595711 h 5595711"/>
              <a:gd name="connsiteX3" fmla="*/ 1718207 w 4089175"/>
              <a:gd name="connsiteY3" fmla="*/ 5593381 h 5595711"/>
              <a:gd name="connsiteX4" fmla="*/ 1791 w 4089175"/>
              <a:gd name="connsiteY4" fmla="*/ 3144946 h 5595711"/>
              <a:gd name="connsiteX5" fmla="*/ 454 w 4089175"/>
              <a:gd name="connsiteY5" fmla="*/ 629 h 5595711"/>
              <a:gd name="connsiteX0" fmla="*/ 454 w 4083340"/>
              <a:gd name="connsiteY0" fmla="*/ 629 h 5593381"/>
              <a:gd name="connsiteX1" fmla="*/ 4083303 w 4083340"/>
              <a:gd name="connsiteY1" fmla="*/ 0 h 5593381"/>
              <a:gd name="connsiteX2" fmla="*/ 4012844 w 4083340"/>
              <a:gd name="connsiteY2" fmla="*/ 5591438 h 5593381"/>
              <a:gd name="connsiteX3" fmla="*/ 1718207 w 4083340"/>
              <a:gd name="connsiteY3" fmla="*/ 5593381 h 5593381"/>
              <a:gd name="connsiteX4" fmla="*/ 1791 w 4083340"/>
              <a:gd name="connsiteY4" fmla="*/ 3144946 h 5593381"/>
              <a:gd name="connsiteX5" fmla="*/ 454 w 4083340"/>
              <a:gd name="connsiteY5" fmla="*/ 629 h 5593381"/>
              <a:gd name="connsiteX0" fmla="*/ 454 w 4083459"/>
              <a:gd name="connsiteY0" fmla="*/ 629 h 5593381"/>
              <a:gd name="connsiteX1" fmla="*/ 4083303 w 4083459"/>
              <a:gd name="connsiteY1" fmla="*/ 0 h 5593381"/>
              <a:gd name="connsiteX2" fmla="*/ 4070093 w 4083459"/>
              <a:gd name="connsiteY2" fmla="*/ 5591439 h 5593381"/>
              <a:gd name="connsiteX3" fmla="*/ 1718207 w 4083459"/>
              <a:gd name="connsiteY3" fmla="*/ 5593381 h 5593381"/>
              <a:gd name="connsiteX4" fmla="*/ 1791 w 4083459"/>
              <a:gd name="connsiteY4" fmla="*/ 3144946 h 5593381"/>
              <a:gd name="connsiteX5" fmla="*/ 454 w 4083459"/>
              <a:gd name="connsiteY5" fmla="*/ 629 h 5593381"/>
              <a:gd name="connsiteX0" fmla="*/ 454 w 4071095"/>
              <a:gd name="connsiteY0" fmla="*/ 0 h 5592752"/>
              <a:gd name="connsiteX1" fmla="*/ 4070582 w 4071095"/>
              <a:gd name="connsiteY1" fmla="*/ 3644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0 h 5592752"/>
              <a:gd name="connsiteX1" fmla="*/ 4070582 w 4071095"/>
              <a:gd name="connsiteY1" fmla="*/ 3644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10030 h 5602782"/>
              <a:gd name="connsiteX1" fmla="*/ 4070582 w 4071095"/>
              <a:gd name="connsiteY1" fmla="*/ 0 h 5602782"/>
              <a:gd name="connsiteX2" fmla="*/ 4070093 w 4071095"/>
              <a:gd name="connsiteY2" fmla="*/ 5600840 h 5602782"/>
              <a:gd name="connsiteX3" fmla="*/ 1718207 w 4071095"/>
              <a:gd name="connsiteY3" fmla="*/ 5602782 h 5602782"/>
              <a:gd name="connsiteX4" fmla="*/ 1791 w 4071095"/>
              <a:gd name="connsiteY4" fmla="*/ 3154347 h 5602782"/>
              <a:gd name="connsiteX5" fmla="*/ 454 w 4071095"/>
              <a:gd name="connsiteY5" fmla="*/ 10030 h 5602782"/>
              <a:gd name="connsiteX0" fmla="*/ 454 w 4070093"/>
              <a:gd name="connsiteY0" fmla="*/ 0 h 5592752"/>
              <a:gd name="connsiteX1" fmla="*/ 3943363 w 4070093"/>
              <a:gd name="connsiteY1" fmla="*/ 324970 h 5592752"/>
              <a:gd name="connsiteX2" fmla="*/ 4070093 w 4070093"/>
              <a:gd name="connsiteY2" fmla="*/ 5590810 h 5592752"/>
              <a:gd name="connsiteX3" fmla="*/ 1718207 w 4070093"/>
              <a:gd name="connsiteY3" fmla="*/ 5592752 h 5592752"/>
              <a:gd name="connsiteX4" fmla="*/ 1791 w 4070093"/>
              <a:gd name="connsiteY4" fmla="*/ 3144317 h 5592752"/>
              <a:gd name="connsiteX5" fmla="*/ 454 w 4070093"/>
              <a:gd name="connsiteY5" fmla="*/ 0 h 5592752"/>
              <a:gd name="connsiteX0" fmla="*/ 454 w 4071095"/>
              <a:gd name="connsiteY0" fmla="*/ 0 h 5592752"/>
              <a:gd name="connsiteX1" fmla="*/ 4070582 w 4071095"/>
              <a:gd name="connsiteY1" fmla="*/ 3644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0 h 5592752"/>
              <a:gd name="connsiteX1" fmla="*/ 4070582 w 4071095"/>
              <a:gd name="connsiteY1" fmla="*/ 3644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0 h 5592752"/>
              <a:gd name="connsiteX1" fmla="*/ 4070582 w 4071095"/>
              <a:gd name="connsiteY1" fmla="*/ 10480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0 h 5592752"/>
              <a:gd name="connsiteX1" fmla="*/ 4070582 w 4071095"/>
              <a:gd name="connsiteY1" fmla="*/ 51501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10030 h 5602782"/>
              <a:gd name="connsiteX1" fmla="*/ 4070582 w 4071095"/>
              <a:gd name="connsiteY1" fmla="*/ 0 h 5602782"/>
              <a:gd name="connsiteX2" fmla="*/ 4070093 w 4071095"/>
              <a:gd name="connsiteY2" fmla="*/ 5600840 h 5602782"/>
              <a:gd name="connsiteX3" fmla="*/ 1718207 w 4071095"/>
              <a:gd name="connsiteY3" fmla="*/ 5602782 h 5602782"/>
              <a:gd name="connsiteX4" fmla="*/ 1791 w 4071095"/>
              <a:gd name="connsiteY4" fmla="*/ 3154347 h 5602782"/>
              <a:gd name="connsiteX5" fmla="*/ 454 w 4071095"/>
              <a:gd name="connsiteY5" fmla="*/ 10030 h 5602782"/>
              <a:gd name="connsiteX0" fmla="*/ 14049 w 4069424"/>
              <a:gd name="connsiteY0" fmla="*/ 174112 h 5602782"/>
              <a:gd name="connsiteX1" fmla="*/ 4068911 w 4069424"/>
              <a:gd name="connsiteY1" fmla="*/ 0 h 5602782"/>
              <a:gd name="connsiteX2" fmla="*/ 4068422 w 4069424"/>
              <a:gd name="connsiteY2" fmla="*/ 5600840 h 5602782"/>
              <a:gd name="connsiteX3" fmla="*/ 1716536 w 4069424"/>
              <a:gd name="connsiteY3" fmla="*/ 5602782 h 5602782"/>
              <a:gd name="connsiteX4" fmla="*/ 120 w 4069424"/>
              <a:gd name="connsiteY4" fmla="*/ 3154347 h 5602782"/>
              <a:gd name="connsiteX5" fmla="*/ 14049 w 4069424"/>
              <a:gd name="connsiteY5" fmla="*/ 174112 h 5602782"/>
              <a:gd name="connsiteX0" fmla="*/ 454 w 4071095"/>
              <a:gd name="connsiteY0" fmla="*/ 10030 h 5602782"/>
              <a:gd name="connsiteX1" fmla="*/ 4070582 w 4071095"/>
              <a:gd name="connsiteY1" fmla="*/ 0 h 5602782"/>
              <a:gd name="connsiteX2" fmla="*/ 4070093 w 4071095"/>
              <a:gd name="connsiteY2" fmla="*/ 5600840 h 5602782"/>
              <a:gd name="connsiteX3" fmla="*/ 1718207 w 4071095"/>
              <a:gd name="connsiteY3" fmla="*/ 5602782 h 5602782"/>
              <a:gd name="connsiteX4" fmla="*/ 1791 w 4071095"/>
              <a:gd name="connsiteY4" fmla="*/ 3154347 h 5602782"/>
              <a:gd name="connsiteX5" fmla="*/ 454 w 4071095"/>
              <a:gd name="connsiteY5" fmla="*/ 10030 h 5602782"/>
              <a:gd name="connsiteX0" fmla="*/ 454 w 4070093"/>
              <a:gd name="connsiteY0" fmla="*/ 0 h 5592752"/>
              <a:gd name="connsiteX1" fmla="*/ 4065493 w 4070093"/>
              <a:gd name="connsiteY1" fmla="*/ 51501 h 5592752"/>
              <a:gd name="connsiteX2" fmla="*/ 4070093 w 4070093"/>
              <a:gd name="connsiteY2" fmla="*/ 5590810 h 5592752"/>
              <a:gd name="connsiteX3" fmla="*/ 1718207 w 4070093"/>
              <a:gd name="connsiteY3" fmla="*/ 5592752 h 5592752"/>
              <a:gd name="connsiteX4" fmla="*/ 1791 w 4070093"/>
              <a:gd name="connsiteY4" fmla="*/ 3144317 h 5592752"/>
              <a:gd name="connsiteX5" fmla="*/ 454 w 4070093"/>
              <a:gd name="connsiteY5" fmla="*/ 0 h 5592752"/>
              <a:gd name="connsiteX0" fmla="*/ 454 w 4071095"/>
              <a:gd name="connsiteY0" fmla="*/ 0 h 5592752"/>
              <a:gd name="connsiteX1" fmla="*/ 4070582 w 4071095"/>
              <a:gd name="connsiteY1" fmla="*/ 3644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0 h 5592752"/>
              <a:gd name="connsiteX1" fmla="*/ 4070582 w 4071095"/>
              <a:gd name="connsiteY1" fmla="*/ 9341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4333 h 5597085"/>
              <a:gd name="connsiteX1" fmla="*/ 4070582 w 4071095"/>
              <a:gd name="connsiteY1" fmla="*/ 0 h 5597085"/>
              <a:gd name="connsiteX2" fmla="*/ 4070093 w 4071095"/>
              <a:gd name="connsiteY2" fmla="*/ 5595143 h 5597085"/>
              <a:gd name="connsiteX3" fmla="*/ 1718207 w 4071095"/>
              <a:gd name="connsiteY3" fmla="*/ 5597085 h 5597085"/>
              <a:gd name="connsiteX4" fmla="*/ 1791 w 4071095"/>
              <a:gd name="connsiteY4" fmla="*/ 3148650 h 5597085"/>
              <a:gd name="connsiteX5" fmla="*/ 454 w 4071095"/>
              <a:gd name="connsiteY5" fmla="*/ 4333 h 5597085"/>
              <a:gd name="connsiteX0" fmla="*/ 254 w 4075984"/>
              <a:gd name="connsiteY0" fmla="*/ 250455 h 5597085"/>
              <a:gd name="connsiteX1" fmla="*/ 4075471 w 4075984"/>
              <a:gd name="connsiteY1" fmla="*/ 0 h 5597085"/>
              <a:gd name="connsiteX2" fmla="*/ 4074982 w 4075984"/>
              <a:gd name="connsiteY2" fmla="*/ 5595143 h 5597085"/>
              <a:gd name="connsiteX3" fmla="*/ 1723096 w 4075984"/>
              <a:gd name="connsiteY3" fmla="*/ 5597085 h 5597085"/>
              <a:gd name="connsiteX4" fmla="*/ 6680 w 4075984"/>
              <a:gd name="connsiteY4" fmla="*/ 3148650 h 5597085"/>
              <a:gd name="connsiteX5" fmla="*/ 254 w 4075984"/>
              <a:gd name="connsiteY5" fmla="*/ 250455 h 5597085"/>
              <a:gd name="connsiteX0" fmla="*/ 254 w 4080827"/>
              <a:gd name="connsiteY0" fmla="*/ 29 h 5346659"/>
              <a:gd name="connsiteX1" fmla="*/ 4080560 w 4080827"/>
              <a:gd name="connsiteY1" fmla="*/ 50390 h 5346659"/>
              <a:gd name="connsiteX2" fmla="*/ 4074982 w 4080827"/>
              <a:gd name="connsiteY2" fmla="*/ 5344717 h 5346659"/>
              <a:gd name="connsiteX3" fmla="*/ 1723096 w 4080827"/>
              <a:gd name="connsiteY3" fmla="*/ 5346659 h 5346659"/>
              <a:gd name="connsiteX4" fmla="*/ 6680 w 4080827"/>
              <a:gd name="connsiteY4" fmla="*/ 2898224 h 5346659"/>
              <a:gd name="connsiteX5" fmla="*/ 254 w 4080827"/>
              <a:gd name="connsiteY5" fmla="*/ 29 h 5346659"/>
              <a:gd name="connsiteX0" fmla="*/ 254 w 4080827"/>
              <a:gd name="connsiteY0" fmla="*/ 0 h 5346630"/>
              <a:gd name="connsiteX1" fmla="*/ 4080560 w 4080827"/>
              <a:gd name="connsiteY1" fmla="*/ 16177 h 5346630"/>
              <a:gd name="connsiteX2" fmla="*/ 4074982 w 4080827"/>
              <a:gd name="connsiteY2" fmla="*/ 5344688 h 5346630"/>
              <a:gd name="connsiteX3" fmla="*/ 1723096 w 4080827"/>
              <a:gd name="connsiteY3" fmla="*/ 5346630 h 5346630"/>
              <a:gd name="connsiteX4" fmla="*/ 6680 w 4080827"/>
              <a:gd name="connsiteY4" fmla="*/ 2898195 h 5346630"/>
              <a:gd name="connsiteX5" fmla="*/ 254 w 4080827"/>
              <a:gd name="connsiteY5" fmla="*/ 0 h 5346630"/>
              <a:gd name="connsiteX0" fmla="*/ 254 w 4080827"/>
              <a:gd name="connsiteY0" fmla="*/ 0 h 5332957"/>
              <a:gd name="connsiteX1" fmla="*/ 4080560 w 4080827"/>
              <a:gd name="connsiteY1" fmla="*/ 2504 h 5332957"/>
              <a:gd name="connsiteX2" fmla="*/ 4074982 w 4080827"/>
              <a:gd name="connsiteY2" fmla="*/ 5331015 h 5332957"/>
              <a:gd name="connsiteX3" fmla="*/ 1723096 w 4080827"/>
              <a:gd name="connsiteY3" fmla="*/ 5332957 h 5332957"/>
              <a:gd name="connsiteX4" fmla="*/ 6680 w 4080827"/>
              <a:gd name="connsiteY4" fmla="*/ 2884522 h 5332957"/>
              <a:gd name="connsiteX5" fmla="*/ 254 w 4080827"/>
              <a:gd name="connsiteY5" fmla="*/ 0 h 5332957"/>
              <a:gd name="connsiteX0" fmla="*/ 254 w 4080827"/>
              <a:gd name="connsiteY0" fmla="*/ 8891 h 5330453"/>
              <a:gd name="connsiteX1" fmla="*/ 4080560 w 4080827"/>
              <a:gd name="connsiteY1" fmla="*/ 0 h 5330453"/>
              <a:gd name="connsiteX2" fmla="*/ 4074982 w 4080827"/>
              <a:gd name="connsiteY2" fmla="*/ 5328511 h 5330453"/>
              <a:gd name="connsiteX3" fmla="*/ 1723096 w 4080827"/>
              <a:gd name="connsiteY3" fmla="*/ 5330453 h 5330453"/>
              <a:gd name="connsiteX4" fmla="*/ 6680 w 4080827"/>
              <a:gd name="connsiteY4" fmla="*/ 2882018 h 5330453"/>
              <a:gd name="connsiteX5" fmla="*/ 254 w 4080827"/>
              <a:gd name="connsiteY5" fmla="*/ 8891 h 5330453"/>
              <a:gd name="connsiteX0" fmla="*/ 254 w 4080827"/>
              <a:gd name="connsiteY0" fmla="*/ 0 h 5321562"/>
              <a:gd name="connsiteX1" fmla="*/ 4080560 w 4080827"/>
              <a:gd name="connsiteY1" fmla="*/ 8201 h 5321562"/>
              <a:gd name="connsiteX2" fmla="*/ 4074982 w 4080827"/>
              <a:gd name="connsiteY2" fmla="*/ 5319620 h 5321562"/>
              <a:gd name="connsiteX3" fmla="*/ 1723096 w 4080827"/>
              <a:gd name="connsiteY3" fmla="*/ 5321562 h 5321562"/>
              <a:gd name="connsiteX4" fmla="*/ 6680 w 4080827"/>
              <a:gd name="connsiteY4" fmla="*/ 2873127 h 5321562"/>
              <a:gd name="connsiteX5" fmla="*/ 254 w 4080827"/>
              <a:gd name="connsiteY5" fmla="*/ 0 h 5321562"/>
              <a:gd name="connsiteX0" fmla="*/ 254 w 4076763"/>
              <a:gd name="connsiteY0" fmla="*/ 0 h 5321562"/>
              <a:gd name="connsiteX1" fmla="*/ 4076319 w 4076763"/>
              <a:gd name="connsiteY1" fmla="*/ 8201 h 5321562"/>
              <a:gd name="connsiteX2" fmla="*/ 4074982 w 4076763"/>
              <a:gd name="connsiteY2" fmla="*/ 5319620 h 5321562"/>
              <a:gd name="connsiteX3" fmla="*/ 1723096 w 4076763"/>
              <a:gd name="connsiteY3" fmla="*/ 5321562 h 5321562"/>
              <a:gd name="connsiteX4" fmla="*/ 6680 w 4076763"/>
              <a:gd name="connsiteY4" fmla="*/ 2873127 h 5321562"/>
              <a:gd name="connsiteX5" fmla="*/ 254 w 4076763"/>
              <a:gd name="connsiteY5" fmla="*/ 0 h 5321562"/>
              <a:gd name="connsiteX0" fmla="*/ 254 w 4076763"/>
              <a:gd name="connsiteY0" fmla="*/ 0 h 5321562"/>
              <a:gd name="connsiteX1" fmla="*/ 4076319 w 4076763"/>
              <a:gd name="connsiteY1" fmla="*/ 2504 h 5321562"/>
              <a:gd name="connsiteX2" fmla="*/ 4074982 w 4076763"/>
              <a:gd name="connsiteY2" fmla="*/ 5319620 h 5321562"/>
              <a:gd name="connsiteX3" fmla="*/ 1723096 w 4076763"/>
              <a:gd name="connsiteY3" fmla="*/ 5321562 h 5321562"/>
              <a:gd name="connsiteX4" fmla="*/ 6680 w 4076763"/>
              <a:gd name="connsiteY4" fmla="*/ 2873127 h 5321562"/>
              <a:gd name="connsiteX5" fmla="*/ 254 w 4076763"/>
              <a:gd name="connsiteY5" fmla="*/ 0 h 5321562"/>
              <a:gd name="connsiteX0" fmla="*/ 254 w 4076763"/>
              <a:gd name="connsiteY0" fmla="*/ 0 h 5321562"/>
              <a:gd name="connsiteX1" fmla="*/ 4076319 w 4076763"/>
              <a:gd name="connsiteY1" fmla="*/ 8201 h 5321562"/>
              <a:gd name="connsiteX2" fmla="*/ 4074982 w 4076763"/>
              <a:gd name="connsiteY2" fmla="*/ 5319620 h 5321562"/>
              <a:gd name="connsiteX3" fmla="*/ 1723096 w 4076763"/>
              <a:gd name="connsiteY3" fmla="*/ 5321562 h 5321562"/>
              <a:gd name="connsiteX4" fmla="*/ 6680 w 4076763"/>
              <a:gd name="connsiteY4" fmla="*/ 2873127 h 5321562"/>
              <a:gd name="connsiteX5" fmla="*/ 254 w 4076763"/>
              <a:gd name="connsiteY5" fmla="*/ 0 h 5321562"/>
              <a:gd name="connsiteX0" fmla="*/ 254 w 4074982"/>
              <a:gd name="connsiteY0" fmla="*/ 0 h 5321562"/>
              <a:gd name="connsiteX1" fmla="*/ 4050875 w 4074982"/>
              <a:gd name="connsiteY1" fmla="*/ 207606 h 5321562"/>
              <a:gd name="connsiteX2" fmla="*/ 4074982 w 4074982"/>
              <a:gd name="connsiteY2" fmla="*/ 5319620 h 5321562"/>
              <a:gd name="connsiteX3" fmla="*/ 1723096 w 4074982"/>
              <a:gd name="connsiteY3" fmla="*/ 5321562 h 5321562"/>
              <a:gd name="connsiteX4" fmla="*/ 6680 w 4074982"/>
              <a:gd name="connsiteY4" fmla="*/ 2873127 h 5321562"/>
              <a:gd name="connsiteX5" fmla="*/ 254 w 4074982"/>
              <a:gd name="connsiteY5" fmla="*/ 0 h 5321562"/>
              <a:gd name="connsiteX0" fmla="*/ 254 w 4074982"/>
              <a:gd name="connsiteY0" fmla="*/ 3193 h 5324755"/>
              <a:gd name="connsiteX1" fmla="*/ 4072078 w 4074982"/>
              <a:gd name="connsiteY1" fmla="*/ 0 h 5324755"/>
              <a:gd name="connsiteX2" fmla="*/ 4074982 w 4074982"/>
              <a:gd name="connsiteY2" fmla="*/ 5322813 h 5324755"/>
              <a:gd name="connsiteX3" fmla="*/ 1723096 w 4074982"/>
              <a:gd name="connsiteY3" fmla="*/ 5324755 h 5324755"/>
              <a:gd name="connsiteX4" fmla="*/ 6680 w 4074982"/>
              <a:gd name="connsiteY4" fmla="*/ 2876320 h 5324755"/>
              <a:gd name="connsiteX5" fmla="*/ 254 w 4074982"/>
              <a:gd name="connsiteY5" fmla="*/ 3193 h 5324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74982" h="5324755">
                <a:moveTo>
                  <a:pt x="254" y="3193"/>
                </a:moveTo>
                <a:lnTo>
                  <a:pt x="4072078" y="0"/>
                </a:lnTo>
                <a:cubicBezTo>
                  <a:pt x="4074035" y="1865237"/>
                  <a:pt x="4073025" y="3457576"/>
                  <a:pt x="4074982" y="5322813"/>
                </a:cubicBezTo>
                <a:lnTo>
                  <a:pt x="1723096" y="5324755"/>
                </a:lnTo>
                <a:cubicBezTo>
                  <a:pt x="693982" y="5014623"/>
                  <a:pt x="-3932" y="3729991"/>
                  <a:pt x="6680" y="2876320"/>
                </a:cubicBezTo>
                <a:cubicBezTo>
                  <a:pt x="8672" y="1673057"/>
                  <a:pt x="-1738" y="1206456"/>
                  <a:pt x="254" y="3193"/>
                </a:cubicBezTo>
                <a:close/>
              </a:path>
            </a:pathLst>
          </a:custGeom>
          <a:solidFill>
            <a:schemeClr val="bg2"/>
          </a:solidFill>
        </p:spPr>
        <p:txBody>
          <a:bodyPr anchor="ctr"/>
          <a:lstStyle>
            <a:lvl1pPr algn="ctr">
              <a:defRPr sz="1200"/>
            </a:lvl1pPr>
          </a:lstStyle>
          <a:p>
            <a:r>
              <a:rPr lang="en-AU" dirty="0"/>
              <a:t> Click icon to insert picture</a:t>
            </a:r>
          </a:p>
          <a:p>
            <a:endParaRPr lang="en-AU" dirty="0"/>
          </a:p>
        </p:txBody>
      </p:sp>
      <p:pic>
        <p:nvPicPr>
          <p:cNvPr id="12" name="Picture 11">
            <a:extLst>
              <a:ext uri="{FF2B5EF4-FFF2-40B4-BE49-F238E27FC236}">
                <a16:creationId xmlns:a16="http://schemas.microsoft.com/office/drawing/2014/main" id="{B83753C3-AD71-41CF-A0E3-EDC40D8596D3}"/>
              </a:ext>
            </a:extLst>
          </p:cNvPr>
          <p:cNvPicPr>
            <a:picLocks noChangeAspect="1"/>
          </p:cNvPicPr>
          <p:nvPr userDrawn="1"/>
        </p:nvPicPr>
        <p:blipFill>
          <a:blip r:embed="rId2"/>
          <a:stretch>
            <a:fillRect/>
          </a:stretch>
        </p:blipFill>
        <p:spPr>
          <a:xfrm>
            <a:off x="695325" y="207631"/>
            <a:ext cx="3204000" cy="472463"/>
          </a:xfrm>
          <a:prstGeom prst="rect">
            <a:avLst/>
          </a:prstGeom>
        </p:spPr>
      </p:pic>
    </p:spTree>
    <p:extLst>
      <p:ext uri="{BB962C8B-B14F-4D97-AF65-F5344CB8AC3E}">
        <p14:creationId xmlns:p14="http://schemas.microsoft.com/office/powerpoint/2010/main" val="1221778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B1A2C22-D4CF-4FE0-AF06-038EB2ACB6D9}"/>
              </a:ext>
            </a:extLst>
          </p:cNvPr>
          <p:cNvSpPr/>
          <p:nvPr userDrawn="1"/>
        </p:nvSpPr>
        <p:spPr bwMode="invGray">
          <a:xfrm>
            <a:off x="0" y="0"/>
            <a:ext cx="12192000" cy="6858000"/>
          </a:xfrm>
          <a:prstGeom prst="rect">
            <a:avLst/>
          </a:prstGeom>
          <a:gradFill flip="none" rotWithShape="1">
            <a:gsLst>
              <a:gs pos="75000">
                <a:schemeClr val="accent1"/>
              </a:gs>
              <a:gs pos="100000">
                <a:srgbClr val="962A8B"/>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pic>
        <p:nvPicPr>
          <p:cNvPr id="10" name="Picture 9">
            <a:extLst>
              <a:ext uri="{FF2B5EF4-FFF2-40B4-BE49-F238E27FC236}">
                <a16:creationId xmlns:a16="http://schemas.microsoft.com/office/drawing/2014/main" id="{DD751603-5D6A-462B-B9E7-98413BF2CB36}"/>
              </a:ext>
            </a:extLst>
          </p:cNvPr>
          <p:cNvPicPr>
            <a:picLocks noChangeAspect="1"/>
          </p:cNvPicPr>
          <p:nvPr userDrawn="1"/>
        </p:nvPicPr>
        <p:blipFill>
          <a:blip r:embed="rId2"/>
          <a:stretch>
            <a:fillRect/>
          </a:stretch>
        </p:blipFill>
        <p:spPr>
          <a:xfrm>
            <a:off x="8309692" y="275999"/>
            <a:ext cx="3204000" cy="472463"/>
          </a:xfrm>
          <a:prstGeom prst="rect">
            <a:avLst/>
          </a:prstGeom>
        </p:spPr>
      </p:pic>
      <p:sp>
        <p:nvSpPr>
          <p:cNvPr id="2" name="Title 1"/>
          <p:cNvSpPr>
            <a:spLocks noGrp="1"/>
          </p:cNvSpPr>
          <p:nvPr>
            <p:ph type="title" hasCustomPrompt="1"/>
          </p:nvPr>
        </p:nvSpPr>
        <p:spPr bwMode="white">
          <a:xfrm>
            <a:off x="695326" y="1700811"/>
            <a:ext cx="10768680" cy="1224137"/>
          </a:xfrm>
        </p:spPr>
        <p:txBody>
          <a:bodyPr anchor="b">
            <a:noAutofit/>
          </a:bodyPr>
          <a:lstStyle>
            <a:lvl1pPr>
              <a:lnSpc>
                <a:spcPts val="5040"/>
              </a:lnSpc>
              <a:defRPr sz="4200">
                <a:solidFill>
                  <a:schemeClr val="bg1"/>
                </a:solidFill>
              </a:defRPr>
            </a:lvl1pPr>
          </a:lstStyle>
          <a:p>
            <a:r>
              <a:rPr lang="en-US" dirty="0"/>
              <a:t>[Title]</a:t>
            </a:r>
            <a:endParaRPr lang="en-AU" dirty="0"/>
          </a:p>
        </p:txBody>
      </p:sp>
      <p:sp>
        <p:nvSpPr>
          <p:cNvPr id="7" name="Text Placeholder 6"/>
          <p:cNvSpPr>
            <a:spLocks noGrp="1"/>
          </p:cNvSpPr>
          <p:nvPr>
            <p:ph type="body" sz="quarter" idx="10" hasCustomPrompt="1"/>
          </p:nvPr>
        </p:nvSpPr>
        <p:spPr bwMode="white">
          <a:xfrm>
            <a:off x="695326" y="3113744"/>
            <a:ext cx="10768680" cy="2043451"/>
          </a:xfrm>
          <a:prstGeom prst="rect">
            <a:avLst/>
          </a:prstGeom>
        </p:spPr>
        <p:txBody>
          <a:bodyPr>
            <a:normAutofit/>
          </a:bodyPr>
          <a:lstStyle>
            <a:lvl1pPr marL="0" indent="0">
              <a:lnSpc>
                <a:spcPts val="3240"/>
              </a:lnSpc>
              <a:buNone/>
              <a:defRPr sz="2700">
                <a:solidFill>
                  <a:schemeClr val="bg1"/>
                </a:solidFill>
              </a:defRPr>
            </a:lvl1pPr>
          </a:lstStyle>
          <a:p>
            <a:pPr lvl="0"/>
            <a:r>
              <a:rPr lang="en-US" dirty="0"/>
              <a:t>[Subtitle]</a:t>
            </a:r>
          </a:p>
        </p:txBody>
      </p:sp>
      <p:sp>
        <p:nvSpPr>
          <p:cNvPr id="11" name="Right Triangle 3">
            <a:extLst>
              <a:ext uri="{FF2B5EF4-FFF2-40B4-BE49-F238E27FC236}">
                <a16:creationId xmlns:a16="http://schemas.microsoft.com/office/drawing/2014/main" id="{DBA991DB-C059-4DB2-8D91-33D3F3951887}"/>
              </a:ext>
            </a:extLst>
          </p:cNvPr>
          <p:cNvSpPr/>
          <p:nvPr userDrawn="1"/>
        </p:nvSpPr>
        <p:spPr bwMode="white">
          <a:xfrm>
            <a:off x="1" y="4076700"/>
            <a:ext cx="2555875" cy="2781300"/>
          </a:xfrm>
          <a:custGeom>
            <a:avLst/>
            <a:gdLst>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Lst>
            <a:ahLst/>
            <a:cxnLst>
              <a:cxn ang="0">
                <a:pos x="connsiteX0" y="connsiteY0"/>
              </a:cxn>
              <a:cxn ang="0">
                <a:pos x="connsiteX1" y="connsiteY1"/>
              </a:cxn>
              <a:cxn ang="0">
                <a:pos x="connsiteX2" y="connsiteY2"/>
              </a:cxn>
              <a:cxn ang="0">
                <a:pos x="connsiteX3" y="connsiteY3"/>
              </a:cxn>
            </a:cxnLst>
            <a:rect l="l" t="t" r="r" b="b"/>
            <a:pathLst>
              <a:path w="2555875" h="2781300">
                <a:moveTo>
                  <a:pt x="0" y="2781300"/>
                </a:moveTo>
                <a:lnTo>
                  <a:pt x="0" y="0"/>
                </a:lnTo>
                <a:cubicBezTo>
                  <a:pt x="158687" y="1674158"/>
                  <a:pt x="1584388" y="2511611"/>
                  <a:pt x="2555875" y="2781300"/>
                </a:cubicBezTo>
                <a:lnTo>
                  <a:pt x="0" y="27813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8" name="Graphic 1">
            <a:extLst>
              <a:ext uri="{FF2B5EF4-FFF2-40B4-BE49-F238E27FC236}">
                <a16:creationId xmlns:a16="http://schemas.microsoft.com/office/drawing/2014/main" id="{F070BDDD-4427-48C1-9206-C4CC3FAE8AD1}"/>
              </a:ext>
            </a:extLst>
          </p:cNvPr>
          <p:cNvSpPr/>
          <p:nvPr userDrawn="1"/>
        </p:nvSpPr>
        <p:spPr bwMode="white">
          <a:xfrm>
            <a:off x="9912424" y="5571759"/>
            <a:ext cx="2279576" cy="1286241"/>
          </a:xfrm>
          <a:custGeom>
            <a:avLst/>
            <a:gdLst>
              <a:gd name="connsiteX0" fmla="*/ 1704499 w 1704975"/>
              <a:gd name="connsiteY0" fmla="*/ 961382 h 962025"/>
              <a:gd name="connsiteX1" fmla="*/ 1172051 w 1704975"/>
              <a:gd name="connsiteY1" fmla="*/ 803267 h 962025"/>
              <a:gd name="connsiteX2" fmla="*/ 589121 w 1704975"/>
              <a:gd name="connsiteY2" fmla="*/ 611815 h 962025"/>
              <a:gd name="connsiteX3" fmla="*/ 7144 w 1704975"/>
              <a:gd name="connsiteY3" fmla="*/ 768977 h 962025"/>
              <a:gd name="connsiteX4" fmla="*/ 764381 w 1704975"/>
              <a:gd name="connsiteY4" fmla="*/ 128897 h 962025"/>
              <a:gd name="connsiteX5" fmla="*/ 1614011 w 1704975"/>
              <a:gd name="connsiteY5" fmla="*/ 72700 h 962025"/>
              <a:gd name="connsiteX6" fmla="*/ 1705451 w 1704975"/>
              <a:gd name="connsiteY6" fmla="*/ 104132 h 962025"/>
              <a:gd name="connsiteX7" fmla="*/ 1704499 w 1704975"/>
              <a:gd name="connsiteY7" fmla="*/ 961382 h 962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04975" h="962025">
                <a:moveTo>
                  <a:pt x="1704499" y="961382"/>
                </a:moveTo>
                <a:cubicBezTo>
                  <a:pt x="1523524" y="935665"/>
                  <a:pt x="1348264" y="859465"/>
                  <a:pt x="1172051" y="803267"/>
                </a:cubicBezTo>
                <a:cubicBezTo>
                  <a:pt x="976789" y="741355"/>
                  <a:pt x="788194" y="654677"/>
                  <a:pt x="589121" y="611815"/>
                </a:cubicBezTo>
                <a:cubicBezTo>
                  <a:pt x="301466" y="550855"/>
                  <a:pt x="224314" y="585145"/>
                  <a:pt x="7144" y="768977"/>
                </a:cubicBezTo>
                <a:cubicBezTo>
                  <a:pt x="50006" y="717542"/>
                  <a:pt x="525304" y="253675"/>
                  <a:pt x="764381" y="128897"/>
                </a:cubicBezTo>
                <a:cubicBezTo>
                  <a:pt x="1040606" y="-14930"/>
                  <a:pt x="1321594" y="-28265"/>
                  <a:pt x="1614011" y="72700"/>
                </a:cubicBezTo>
                <a:cubicBezTo>
                  <a:pt x="1644491" y="83177"/>
                  <a:pt x="1674971" y="93655"/>
                  <a:pt x="1705451" y="104132"/>
                </a:cubicBezTo>
                <a:lnTo>
                  <a:pt x="1704499" y="961382"/>
                </a:lnTo>
                <a:close/>
              </a:path>
            </a:pathLst>
          </a:custGeom>
          <a:solidFill>
            <a:schemeClr val="bg1"/>
          </a:solidFill>
          <a:ln w="9525" cap="flat">
            <a:noFill/>
            <a:prstDash val="solid"/>
            <a:miter/>
          </a:ln>
        </p:spPr>
        <p:txBody>
          <a:bodyPr rtlCol="0" anchor="ctr"/>
          <a:lstStyle/>
          <a:p>
            <a:endParaRPr lang="en-AU"/>
          </a:p>
        </p:txBody>
      </p:sp>
    </p:spTree>
    <p:extLst>
      <p:ext uri="{BB962C8B-B14F-4D97-AF65-F5344CB8AC3E}">
        <p14:creationId xmlns:p14="http://schemas.microsoft.com/office/powerpoint/2010/main" val="4192163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Divider (Editabl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95326" y="1700811"/>
            <a:ext cx="10768680" cy="1224137"/>
          </a:xfrm>
        </p:spPr>
        <p:txBody>
          <a:bodyPr anchor="b">
            <a:noAutofit/>
          </a:bodyPr>
          <a:lstStyle>
            <a:lvl1pPr>
              <a:lnSpc>
                <a:spcPts val="5040"/>
              </a:lnSpc>
              <a:defRPr sz="4200">
                <a:solidFill>
                  <a:schemeClr val="bg1"/>
                </a:solidFill>
              </a:defRPr>
            </a:lvl1pPr>
          </a:lstStyle>
          <a:p>
            <a:r>
              <a:rPr lang="en-US" dirty="0"/>
              <a:t>[Divider title]</a:t>
            </a:r>
            <a:endParaRPr lang="en-AU" dirty="0"/>
          </a:p>
        </p:txBody>
      </p:sp>
      <p:sp>
        <p:nvSpPr>
          <p:cNvPr id="7" name="Text Placeholder 6"/>
          <p:cNvSpPr>
            <a:spLocks noGrp="1"/>
          </p:cNvSpPr>
          <p:nvPr>
            <p:ph type="body" sz="quarter" idx="10" hasCustomPrompt="1"/>
          </p:nvPr>
        </p:nvSpPr>
        <p:spPr>
          <a:xfrm>
            <a:off x="695326" y="3113744"/>
            <a:ext cx="10768680" cy="2043451"/>
          </a:xfrm>
          <a:prstGeom prst="rect">
            <a:avLst/>
          </a:prstGeom>
        </p:spPr>
        <p:txBody>
          <a:bodyPr>
            <a:normAutofit/>
          </a:bodyPr>
          <a:lstStyle>
            <a:lvl1pPr marL="0" indent="0">
              <a:lnSpc>
                <a:spcPts val="3240"/>
              </a:lnSpc>
              <a:buNone/>
              <a:defRPr sz="2700">
                <a:solidFill>
                  <a:schemeClr val="bg1"/>
                </a:solidFill>
              </a:defRPr>
            </a:lvl1pPr>
          </a:lstStyle>
          <a:p>
            <a:pPr lvl="0"/>
            <a:r>
              <a:rPr lang="en-US" dirty="0"/>
              <a:t>[Divider subtitle]</a:t>
            </a:r>
          </a:p>
        </p:txBody>
      </p:sp>
      <p:sp>
        <p:nvSpPr>
          <p:cNvPr id="8" name="TextBox 7">
            <a:extLst>
              <a:ext uri="{FF2B5EF4-FFF2-40B4-BE49-F238E27FC236}">
                <a16:creationId xmlns:a16="http://schemas.microsoft.com/office/drawing/2014/main" id="{57A07765-DB77-44E5-9420-D56F1378074A}"/>
              </a:ext>
            </a:extLst>
          </p:cNvPr>
          <p:cNvSpPr txBox="1"/>
          <p:nvPr userDrawn="1"/>
        </p:nvSpPr>
        <p:spPr>
          <a:xfrm>
            <a:off x="1" y="-1053499"/>
            <a:ext cx="7632171" cy="954107"/>
          </a:xfrm>
          <a:prstGeom prst="rect">
            <a:avLst/>
          </a:prstGeom>
          <a:solidFill>
            <a:schemeClr val="accent1"/>
          </a:solidFill>
        </p:spPr>
        <p:txBody>
          <a:bodyPr wrap="square" rtlCol="0">
            <a:spAutoFit/>
          </a:bodyPr>
          <a:lstStyle/>
          <a:p>
            <a:r>
              <a:rPr lang="en-AU" sz="1400" dirty="0">
                <a:solidFill>
                  <a:schemeClr val="bg1"/>
                </a:solidFill>
              </a:rPr>
              <a:t>For this slide design, you can change the background colour</a:t>
            </a:r>
          </a:p>
          <a:p>
            <a:r>
              <a:rPr lang="en-AU" sz="1400" dirty="0">
                <a:solidFill>
                  <a:schemeClr val="bg1"/>
                </a:solidFill>
              </a:rPr>
              <a:t>by right-clicking somewhere on the slide, not in a content placeholder.</a:t>
            </a:r>
          </a:p>
          <a:p>
            <a:r>
              <a:rPr lang="en-US" sz="1400" dirty="0">
                <a:solidFill>
                  <a:schemeClr val="bg1"/>
                </a:solidFill>
              </a:rPr>
              <a:t>‘Format Background</a:t>
            </a:r>
          </a:p>
          <a:p>
            <a:r>
              <a:rPr lang="en-US" sz="1400" dirty="0">
                <a:solidFill>
                  <a:schemeClr val="bg1"/>
                </a:solidFill>
              </a:rPr>
              <a:t>Under the ‘Fill’ menu, ‘change ‘Solid fill’ to a </a:t>
            </a:r>
            <a:r>
              <a:rPr lang="en-US" sz="1400" dirty="0" err="1">
                <a:solidFill>
                  <a:schemeClr val="bg1"/>
                </a:solidFill>
              </a:rPr>
              <a:t>colour</a:t>
            </a:r>
            <a:r>
              <a:rPr lang="en-US" sz="1400" dirty="0">
                <a:solidFill>
                  <a:schemeClr val="bg1"/>
                </a:solidFill>
              </a:rPr>
              <a:t> from the palette</a:t>
            </a:r>
            <a:endParaRPr lang="en-AU" sz="1400" dirty="0">
              <a:solidFill>
                <a:schemeClr val="bg1"/>
              </a:solidFill>
            </a:endParaRPr>
          </a:p>
        </p:txBody>
      </p:sp>
      <p:pic>
        <p:nvPicPr>
          <p:cNvPr id="6" name="Picture 5">
            <a:extLst>
              <a:ext uri="{FF2B5EF4-FFF2-40B4-BE49-F238E27FC236}">
                <a16:creationId xmlns:a16="http://schemas.microsoft.com/office/drawing/2014/main" id="{2CBE33C2-B581-422F-9FF5-AF660C79D3B0}"/>
              </a:ext>
            </a:extLst>
          </p:cNvPr>
          <p:cNvPicPr>
            <a:picLocks noChangeAspect="1"/>
          </p:cNvPicPr>
          <p:nvPr userDrawn="1"/>
        </p:nvPicPr>
        <p:blipFill>
          <a:blip r:embed="rId2"/>
          <a:stretch>
            <a:fillRect/>
          </a:stretch>
        </p:blipFill>
        <p:spPr>
          <a:xfrm>
            <a:off x="8309692" y="275999"/>
            <a:ext cx="3204000" cy="472463"/>
          </a:xfrm>
          <a:prstGeom prst="rect">
            <a:avLst/>
          </a:prstGeom>
        </p:spPr>
      </p:pic>
    </p:spTree>
    <p:extLst>
      <p:ext uri="{BB962C8B-B14F-4D97-AF65-F5344CB8AC3E}">
        <p14:creationId xmlns:p14="http://schemas.microsoft.com/office/powerpoint/2010/main" val="28191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Divider 2">
    <p:spTree>
      <p:nvGrpSpPr>
        <p:cNvPr id="1" name=""/>
        <p:cNvGrpSpPr/>
        <p:nvPr/>
      </p:nvGrpSpPr>
      <p:grpSpPr>
        <a:xfrm>
          <a:off x="0" y="0"/>
          <a:ext cx="0" cy="0"/>
          <a:chOff x="0" y="0"/>
          <a:chExt cx="0" cy="0"/>
        </a:xfrm>
      </p:grpSpPr>
      <p:sp>
        <p:nvSpPr>
          <p:cNvPr id="9" name="Right Triangle 3">
            <a:extLst>
              <a:ext uri="{FF2B5EF4-FFF2-40B4-BE49-F238E27FC236}">
                <a16:creationId xmlns:a16="http://schemas.microsoft.com/office/drawing/2014/main" id="{5E92F574-51E7-47B2-86D2-94DAE288E822}"/>
              </a:ext>
            </a:extLst>
          </p:cNvPr>
          <p:cNvSpPr/>
          <p:nvPr userDrawn="1"/>
        </p:nvSpPr>
        <p:spPr bwMode="invGray">
          <a:xfrm>
            <a:off x="2" y="4076700"/>
            <a:ext cx="3407833" cy="2781300"/>
          </a:xfrm>
          <a:custGeom>
            <a:avLst/>
            <a:gdLst>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Lst>
            <a:ahLst/>
            <a:cxnLst>
              <a:cxn ang="0">
                <a:pos x="connsiteX0" y="connsiteY0"/>
              </a:cxn>
              <a:cxn ang="0">
                <a:pos x="connsiteX1" y="connsiteY1"/>
              </a:cxn>
              <a:cxn ang="0">
                <a:pos x="connsiteX2" y="connsiteY2"/>
              </a:cxn>
              <a:cxn ang="0">
                <a:pos x="connsiteX3" y="connsiteY3"/>
              </a:cxn>
            </a:cxnLst>
            <a:rect l="l" t="t" r="r" b="b"/>
            <a:pathLst>
              <a:path w="2555875" h="2781300">
                <a:moveTo>
                  <a:pt x="0" y="2781300"/>
                </a:moveTo>
                <a:lnTo>
                  <a:pt x="0" y="0"/>
                </a:lnTo>
                <a:cubicBezTo>
                  <a:pt x="158687" y="1674158"/>
                  <a:pt x="1584388" y="2511611"/>
                  <a:pt x="2555875" y="2781300"/>
                </a:cubicBezTo>
                <a:lnTo>
                  <a:pt x="0" y="27813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11" name="Rectangle 8">
            <a:extLst>
              <a:ext uri="{FF2B5EF4-FFF2-40B4-BE49-F238E27FC236}">
                <a16:creationId xmlns:a16="http://schemas.microsoft.com/office/drawing/2014/main" id="{C31ECE3F-0C43-444E-9F0C-B23F8D3935D2}"/>
              </a:ext>
            </a:extLst>
          </p:cNvPr>
          <p:cNvSpPr/>
          <p:nvPr userDrawn="1"/>
        </p:nvSpPr>
        <p:spPr bwMode="invGray">
          <a:xfrm>
            <a:off x="9192249" y="5584173"/>
            <a:ext cx="2999415" cy="1273828"/>
          </a:xfrm>
          <a:custGeom>
            <a:avLst/>
            <a:gdLst>
              <a:gd name="connsiteX0" fmla="*/ 0 w 2267490"/>
              <a:gd name="connsiteY0" fmla="*/ 0 h 1132541"/>
              <a:gd name="connsiteX1" fmla="*/ 2267490 w 2267490"/>
              <a:gd name="connsiteY1" fmla="*/ 0 h 1132541"/>
              <a:gd name="connsiteX2" fmla="*/ 2267490 w 2267490"/>
              <a:gd name="connsiteY2" fmla="*/ 1132541 h 1132541"/>
              <a:gd name="connsiteX3" fmla="*/ 0 w 2267490"/>
              <a:gd name="connsiteY3" fmla="*/ 1132541 h 1132541"/>
              <a:gd name="connsiteX4" fmla="*/ 0 w 2267490"/>
              <a:gd name="connsiteY4" fmla="*/ 0 h 1132541"/>
              <a:gd name="connsiteX0" fmla="*/ 0 w 2267490"/>
              <a:gd name="connsiteY0" fmla="*/ 1132541 h 1132541"/>
              <a:gd name="connsiteX1" fmla="*/ 2267490 w 2267490"/>
              <a:gd name="connsiteY1" fmla="*/ 0 h 1132541"/>
              <a:gd name="connsiteX2" fmla="*/ 2267490 w 2267490"/>
              <a:gd name="connsiteY2" fmla="*/ 1132541 h 1132541"/>
              <a:gd name="connsiteX3" fmla="*/ 0 w 2267490"/>
              <a:gd name="connsiteY3" fmla="*/ 1132541 h 1132541"/>
              <a:gd name="connsiteX0" fmla="*/ 0 w 2291396"/>
              <a:gd name="connsiteY0" fmla="*/ 857623 h 1132541"/>
              <a:gd name="connsiteX1" fmla="*/ 2291396 w 2291396"/>
              <a:gd name="connsiteY1" fmla="*/ 0 h 1132541"/>
              <a:gd name="connsiteX2" fmla="*/ 2291396 w 2291396"/>
              <a:gd name="connsiteY2" fmla="*/ 1132541 h 1132541"/>
              <a:gd name="connsiteX3" fmla="*/ 0 w 2291396"/>
              <a:gd name="connsiteY3" fmla="*/ 857623 h 1132541"/>
              <a:gd name="connsiteX0" fmla="*/ 0 w 2249561"/>
              <a:gd name="connsiteY0" fmla="*/ 845670 h 1132541"/>
              <a:gd name="connsiteX1" fmla="*/ 2249561 w 2249561"/>
              <a:gd name="connsiteY1" fmla="*/ 0 h 1132541"/>
              <a:gd name="connsiteX2" fmla="*/ 2249561 w 2249561"/>
              <a:gd name="connsiteY2" fmla="*/ 1132541 h 1132541"/>
              <a:gd name="connsiteX3" fmla="*/ 0 w 2249561"/>
              <a:gd name="connsiteY3" fmla="*/ 845670 h 1132541"/>
              <a:gd name="connsiteX0" fmla="*/ 0 w 2249561"/>
              <a:gd name="connsiteY0" fmla="*/ 944560 h 1231431"/>
              <a:gd name="connsiteX1" fmla="*/ 2249561 w 2249561"/>
              <a:gd name="connsiteY1" fmla="*/ 98890 h 1231431"/>
              <a:gd name="connsiteX2" fmla="*/ 2249561 w 2249561"/>
              <a:gd name="connsiteY2" fmla="*/ 1231431 h 1231431"/>
              <a:gd name="connsiteX3" fmla="*/ 0 w 2249561"/>
              <a:gd name="connsiteY3" fmla="*/ 944560 h 1231431"/>
              <a:gd name="connsiteX0" fmla="*/ 0 w 2249561"/>
              <a:gd name="connsiteY0" fmla="*/ 1212084 h 1498955"/>
              <a:gd name="connsiteX1" fmla="*/ 2249561 w 2249561"/>
              <a:gd name="connsiteY1" fmla="*/ 366414 h 1498955"/>
              <a:gd name="connsiteX2" fmla="*/ 2249561 w 2249561"/>
              <a:gd name="connsiteY2" fmla="*/ 1498955 h 1498955"/>
              <a:gd name="connsiteX3" fmla="*/ 0 w 2249561"/>
              <a:gd name="connsiteY3" fmla="*/ 1212084 h 1498955"/>
              <a:gd name="connsiteX0" fmla="*/ 0 w 2249561"/>
              <a:gd name="connsiteY0" fmla="*/ 1016618 h 1303489"/>
              <a:gd name="connsiteX1" fmla="*/ 2249561 w 2249561"/>
              <a:gd name="connsiteY1" fmla="*/ 170948 h 1303489"/>
              <a:gd name="connsiteX2" fmla="*/ 2249561 w 2249561"/>
              <a:gd name="connsiteY2" fmla="*/ 1303489 h 1303489"/>
              <a:gd name="connsiteX3" fmla="*/ 0 w 2249561"/>
              <a:gd name="connsiteY3" fmla="*/ 1016618 h 1303489"/>
              <a:gd name="connsiteX0" fmla="*/ 0 w 2249561"/>
              <a:gd name="connsiteY0" fmla="*/ 1002505 h 1289376"/>
              <a:gd name="connsiteX1" fmla="*/ 2249561 w 2249561"/>
              <a:gd name="connsiteY1" fmla="*/ 156835 h 1289376"/>
              <a:gd name="connsiteX2" fmla="*/ 2249561 w 2249561"/>
              <a:gd name="connsiteY2" fmla="*/ 1289376 h 1289376"/>
              <a:gd name="connsiteX3" fmla="*/ 0 w 2249561"/>
              <a:gd name="connsiteY3" fmla="*/ 1002505 h 1289376"/>
              <a:gd name="connsiteX0" fmla="*/ 0 w 2249561"/>
              <a:gd name="connsiteY0" fmla="*/ 985444 h 1272315"/>
              <a:gd name="connsiteX1" fmla="*/ 2249561 w 2249561"/>
              <a:gd name="connsiteY1" fmla="*/ 139774 h 1272315"/>
              <a:gd name="connsiteX2" fmla="*/ 2249561 w 2249561"/>
              <a:gd name="connsiteY2" fmla="*/ 1272315 h 1272315"/>
              <a:gd name="connsiteX3" fmla="*/ 0 w 2249561"/>
              <a:gd name="connsiteY3" fmla="*/ 985444 h 1272315"/>
              <a:gd name="connsiteX0" fmla="*/ 0 w 2249561"/>
              <a:gd name="connsiteY0" fmla="*/ 979690 h 1266561"/>
              <a:gd name="connsiteX1" fmla="*/ 2249561 w 2249561"/>
              <a:gd name="connsiteY1" fmla="*/ 134020 h 1266561"/>
              <a:gd name="connsiteX2" fmla="*/ 2249561 w 2249561"/>
              <a:gd name="connsiteY2" fmla="*/ 1266561 h 1266561"/>
              <a:gd name="connsiteX3" fmla="*/ 0 w 2249561"/>
              <a:gd name="connsiteY3" fmla="*/ 979690 h 1266561"/>
              <a:gd name="connsiteX0" fmla="*/ 0 w 2249561"/>
              <a:gd name="connsiteY0" fmla="*/ 986957 h 1273828"/>
              <a:gd name="connsiteX1" fmla="*/ 2249561 w 2249561"/>
              <a:gd name="connsiteY1" fmla="*/ 141287 h 1273828"/>
              <a:gd name="connsiteX2" fmla="*/ 2249561 w 2249561"/>
              <a:gd name="connsiteY2" fmla="*/ 1273828 h 1273828"/>
              <a:gd name="connsiteX3" fmla="*/ 0 w 2249561"/>
              <a:gd name="connsiteY3" fmla="*/ 986957 h 1273828"/>
              <a:gd name="connsiteX0" fmla="*/ 0 w 2249561"/>
              <a:gd name="connsiteY0" fmla="*/ 986957 h 1273828"/>
              <a:gd name="connsiteX1" fmla="*/ 2249561 w 2249561"/>
              <a:gd name="connsiteY1" fmla="*/ 141287 h 1273828"/>
              <a:gd name="connsiteX2" fmla="*/ 2249561 w 2249561"/>
              <a:gd name="connsiteY2" fmla="*/ 1273828 h 1273828"/>
              <a:gd name="connsiteX3" fmla="*/ 0 w 2249561"/>
              <a:gd name="connsiteY3" fmla="*/ 986957 h 1273828"/>
              <a:gd name="connsiteX0" fmla="*/ 0 w 2249561"/>
              <a:gd name="connsiteY0" fmla="*/ 986957 h 1273828"/>
              <a:gd name="connsiteX1" fmla="*/ 2249561 w 2249561"/>
              <a:gd name="connsiteY1" fmla="*/ 141287 h 1273828"/>
              <a:gd name="connsiteX2" fmla="*/ 2249561 w 2249561"/>
              <a:gd name="connsiteY2" fmla="*/ 1273828 h 1273828"/>
              <a:gd name="connsiteX3" fmla="*/ 0 w 2249561"/>
              <a:gd name="connsiteY3" fmla="*/ 986957 h 1273828"/>
              <a:gd name="connsiteX0" fmla="*/ 0 w 2249561"/>
              <a:gd name="connsiteY0" fmla="*/ 986957 h 1273828"/>
              <a:gd name="connsiteX1" fmla="*/ 2249561 w 2249561"/>
              <a:gd name="connsiteY1" fmla="*/ 141287 h 1273828"/>
              <a:gd name="connsiteX2" fmla="*/ 2249561 w 2249561"/>
              <a:gd name="connsiteY2" fmla="*/ 1273828 h 1273828"/>
              <a:gd name="connsiteX3" fmla="*/ 0 w 2249561"/>
              <a:gd name="connsiteY3" fmla="*/ 986957 h 1273828"/>
              <a:gd name="connsiteX0" fmla="*/ 0 w 2249561"/>
              <a:gd name="connsiteY0" fmla="*/ 986957 h 1273828"/>
              <a:gd name="connsiteX1" fmla="*/ 2249561 w 2249561"/>
              <a:gd name="connsiteY1" fmla="*/ 141287 h 1273828"/>
              <a:gd name="connsiteX2" fmla="*/ 2249561 w 2249561"/>
              <a:gd name="connsiteY2" fmla="*/ 1273828 h 1273828"/>
              <a:gd name="connsiteX3" fmla="*/ 0 w 2249561"/>
              <a:gd name="connsiteY3" fmla="*/ 986957 h 1273828"/>
              <a:gd name="connsiteX0" fmla="*/ 0 w 2249561"/>
              <a:gd name="connsiteY0" fmla="*/ 986957 h 1273828"/>
              <a:gd name="connsiteX1" fmla="*/ 2249561 w 2249561"/>
              <a:gd name="connsiteY1" fmla="*/ 141287 h 1273828"/>
              <a:gd name="connsiteX2" fmla="*/ 2249561 w 2249561"/>
              <a:gd name="connsiteY2" fmla="*/ 1273828 h 1273828"/>
              <a:gd name="connsiteX3" fmla="*/ 0 w 2249561"/>
              <a:gd name="connsiteY3" fmla="*/ 986957 h 1273828"/>
              <a:gd name="connsiteX0" fmla="*/ 0 w 2249561"/>
              <a:gd name="connsiteY0" fmla="*/ 986957 h 1273828"/>
              <a:gd name="connsiteX1" fmla="*/ 2249561 w 2249561"/>
              <a:gd name="connsiteY1" fmla="*/ 141287 h 1273828"/>
              <a:gd name="connsiteX2" fmla="*/ 2249561 w 2249561"/>
              <a:gd name="connsiteY2" fmla="*/ 1273828 h 1273828"/>
              <a:gd name="connsiteX3" fmla="*/ 0 w 2249561"/>
              <a:gd name="connsiteY3" fmla="*/ 986957 h 1273828"/>
              <a:gd name="connsiteX0" fmla="*/ 0 w 2249561"/>
              <a:gd name="connsiteY0" fmla="*/ 986957 h 1273828"/>
              <a:gd name="connsiteX1" fmla="*/ 2249561 w 2249561"/>
              <a:gd name="connsiteY1" fmla="*/ 141287 h 1273828"/>
              <a:gd name="connsiteX2" fmla="*/ 2249561 w 2249561"/>
              <a:gd name="connsiteY2" fmla="*/ 1273828 h 1273828"/>
              <a:gd name="connsiteX3" fmla="*/ 0 w 2249561"/>
              <a:gd name="connsiteY3" fmla="*/ 986957 h 1273828"/>
              <a:gd name="connsiteX0" fmla="*/ 0 w 2249561"/>
              <a:gd name="connsiteY0" fmla="*/ 986957 h 1273828"/>
              <a:gd name="connsiteX1" fmla="*/ 2249561 w 2249561"/>
              <a:gd name="connsiteY1" fmla="*/ 141287 h 1273828"/>
              <a:gd name="connsiteX2" fmla="*/ 2249561 w 2249561"/>
              <a:gd name="connsiteY2" fmla="*/ 1273828 h 1273828"/>
              <a:gd name="connsiteX3" fmla="*/ 0 w 2249561"/>
              <a:gd name="connsiteY3" fmla="*/ 986957 h 1273828"/>
              <a:gd name="connsiteX0" fmla="*/ 0 w 2249561"/>
              <a:gd name="connsiteY0" fmla="*/ 986957 h 1273828"/>
              <a:gd name="connsiteX1" fmla="*/ 2249561 w 2249561"/>
              <a:gd name="connsiteY1" fmla="*/ 141287 h 1273828"/>
              <a:gd name="connsiteX2" fmla="*/ 2249561 w 2249561"/>
              <a:gd name="connsiteY2" fmla="*/ 1273828 h 1273828"/>
              <a:gd name="connsiteX3" fmla="*/ 0 w 2249561"/>
              <a:gd name="connsiteY3" fmla="*/ 986957 h 1273828"/>
              <a:gd name="connsiteX0" fmla="*/ 0 w 2249561"/>
              <a:gd name="connsiteY0" fmla="*/ 986957 h 1273828"/>
              <a:gd name="connsiteX1" fmla="*/ 2249561 w 2249561"/>
              <a:gd name="connsiteY1" fmla="*/ 141287 h 1273828"/>
              <a:gd name="connsiteX2" fmla="*/ 2249561 w 2249561"/>
              <a:gd name="connsiteY2" fmla="*/ 1273828 h 1273828"/>
              <a:gd name="connsiteX3" fmla="*/ 0 w 2249561"/>
              <a:gd name="connsiteY3" fmla="*/ 986957 h 1273828"/>
              <a:gd name="connsiteX0" fmla="*/ 0 w 2249561"/>
              <a:gd name="connsiteY0" fmla="*/ 986957 h 1273828"/>
              <a:gd name="connsiteX1" fmla="*/ 2249561 w 2249561"/>
              <a:gd name="connsiteY1" fmla="*/ 141287 h 1273828"/>
              <a:gd name="connsiteX2" fmla="*/ 2249561 w 2249561"/>
              <a:gd name="connsiteY2" fmla="*/ 1273828 h 1273828"/>
              <a:gd name="connsiteX3" fmla="*/ 0 w 2249561"/>
              <a:gd name="connsiteY3" fmla="*/ 986957 h 1273828"/>
              <a:gd name="connsiteX0" fmla="*/ 0 w 2249561"/>
              <a:gd name="connsiteY0" fmla="*/ 986957 h 1273828"/>
              <a:gd name="connsiteX1" fmla="*/ 2249561 w 2249561"/>
              <a:gd name="connsiteY1" fmla="*/ 141287 h 1273828"/>
              <a:gd name="connsiteX2" fmla="*/ 2249561 w 2249561"/>
              <a:gd name="connsiteY2" fmla="*/ 1273828 h 1273828"/>
              <a:gd name="connsiteX3" fmla="*/ 0 w 2249561"/>
              <a:gd name="connsiteY3" fmla="*/ 986957 h 1273828"/>
              <a:gd name="connsiteX0" fmla="*/ 0 w 2249561"/>
              <a:gd name="connsiteY0" fmla="*/ 986957 h 1273828"/>
              <a:gd name="connsiteX1" fmla="*/ 2249561 w 2249561"/>
              <a:gd name="connsiteY1" fmla="*/ 141287 h 1273828"/>
              <a:gd name="connsiteX2" fmla="*/ 2249561 w 2249561"/>
              <a:gd name="connsiteY2" fmla="*/ 1273828 h 1273828"/>
              <a:gd name="connsiteX3" fmla="*/ 0 w 2249561"/>
              <a:gd name="connsiteY3" fmla="*/ 986957 h 1273828"/>
              <a:gd name="connsiteX0" fmla="*/ 0 w 2249561"/>
              <a:gd name="connsiteY0" fmla="*/ 986957 h 1273828"/>
              <a:gd name="connsiteX1" fmla="*/ 2249561 w 2249561"/>
              <a:gd name="connsiteY1" fmla="*/ 141287 h 1273828"/>
              <a:gd name="connsiteX2" fmla="*/ 2249561 w 2249561"/>
              <a:gd name="connsiteY2" fmla="*/ 1273828 h 1273828"/>
              <a:gd name="connsiteX3" fmla="*/ 0 w 2249561"/>
              <a:gd name="connsiteY3" fmla="*/ 986957 h 1273828"/>
              <a:gd name="connsiteX0" fmla="*/ 0 w 2249561"/>
              <a:gd name="connsiteY0" fmla="*/ 986957 h 1273828"/>
              <a:gd name="connsiteX1" fmla="*/ 2249561 w 2249561"/>
              <a:gd name="connsiteY1" fmla="*/ 141287 h 1273828"/>
              <a:gd name="connsiteX2" fmla="*/ 2249561 w 2249561"/>
              <a:gd name="connsiteY2" fmla="*/ 1273828 h 1273828"/>
              <a:gd name="connsiteX3" fmla="*/ 0 w 2249561"/>
              <a:gd name="connsiteY3" fmla="*/ 986957 h 1273828"/>
              <a:gd name="connsiteX0" fmla="*/ 0 w 2249561"/>
              <a:gd name="connsiteY0" fmla="*/ 986957 h 1273828"/>
              <a:gd name="connsiteX1" fmla="*/ 2249561 w 2249561"/>
              <a:gd name="connsiteY1" fmla="*/ 141287 h 1273828"/>
              <a:gd name="connsiteX2" fmla="*/ 2249561 w 2249561"/>
              <a:gd name="connsiteY2" fmla="*/ 1273828 h 1273828"/>
              <a:gd name="connsiteX3" fmla="*/ 0 w 2249561"/>
              <a:gd name="connsiteY3" fmla="*/ 986957 h 1273828"/>
              <a:gd name="connsiteX0" fmla="*/ 0 w 2249561"/>
              <a:gd name="connsiteY0" fmla="*/ 986957 h 1273828"/>
              <a:gd name="connsiteX1" fmla="*/ 2249561 w 2249561"/>
              <a:gd name="connsiteY1" fmla="*/ 141287 h 1273828"/>
              <a:gd name="connsiteX2" fmla="*/ 2249561 w 2249561"/>
              <a:gd name="connsiteY2" fmla="*/ 1273828 h 1273828"/>
              <a:gd name="connsiteX3" fmla="*/ 0 w 2249561"/>
              <a:gd name="connsiteY3" fmla="*/ 986957 h 1273828"/>
            </a:gdLst>
            <a:ahLst/>
            <a:cxnLst>
              <a:cxn ang="0">
                <a:pos x="connsiteX0" y="connsiteY0"/>
              </a:cxn>
              <a:cxn ang="0">
                <a:pos x="connsiteX1" y="connsiteY1"/>
              </a:cxn>
              <a:cxn ang="0">
                <a:pos x="connsiteX2" y="connsiteY2"/>
              </a:cxn>
              <a:cxn ang="0">
                <a:pos x="connsiteX3" y="connsiteY3"/>
              </a:cxn>
            </a:cxnLst>
            <a:rect l="l" t="t" r="r" b="b"/>
            <a:pathLst>
              <a:path w="2249561" h="1273828">
                <a:moveTo>
                  <a:pt x="0" y="986957"/>
                </a:moveTo>
                <a:cubicBezTo>
                  <a:pt x="690087" y="358432"/>
                  <a:pt x="1188931" y="-294000"/>
                  <a:pt x="2249561" y="141287"/>
                </a:cubicBezTo>
                <a:lnTo>
                  <a:pt x="2249561" y="1273828"/>
                </a:lnTo>
                <a:cubicBezTo>
                  <a:pt x="1762671" y="1220039"/>
                  <a:pt x="570560" y="550676"/>
                  <a:pt x="0" y="98695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800" dirty="0">
                <a:noFill/>
              </a:rPr>
              <a:t> </a:t>
            </a:r>
          </a:p>
        </p:txBody>
      </p:sp>
      <p:sp>
        <p:nvSpPr>
          <p:cNvPr id="5" name="Title 1">
            <a:extLst>
              <a:ext uri="{FF2B5EF4-FFF2-40B4-BE49-F238E27FC236}">
                <a16:creationId xmlns:a16="http://schemas.microsoft.com/office/drawing/2014/main" id="{B506B291-BD26-4DBD-A912-E9396BA1828C}"/>
              </a:ext>
            </a:extLst>
          </p:cNvPr>
          <p:cNvSpPr>
            <a:spLocks noGrp="1"/>
          </p:cNvSpPr>
          <p:nvPr>
            <p:ph type="title"/>
          </p:nvPr>
        </p:nvSpPr>
        <p:spPr>
          <a:xfrm>
            <a:off x="695326" y="1700811"/>
            <a:ext cx="10768680" cy="1224137"/>
          </a:xfrm>
        </p:spPr>
        <p:txBody>
          <a:bodyPr anchor="b">
            <a:noAutofit/>
          </a:bodyPr>
          <a:lstStyle>
            <a:lvl1pPr>
              <a:lnSpc>
                <a:spcPts val="5040"/>
              </a:lnSpc>
              <a:defRPr sz="4200">
                <a:solidFill>
                  <a:schemeClr val="accent1"/>
                </a:solidFill>
              </a:defRPr>
            </a:lvl1pPr>
          </a:lstStyle>
          <a:p>
            <a:r>
              <a:rPr lang="en-US"/>
              <a:t>Click to edit Master title style</a:t>
            </a:r>
            <a:endParaRPr lang="en-AU" dirty="0"/>
          </a:p>
        </p:txBody>
      </p:sp>
      <p:sp>
        <p:nvSpPr>
          <p:cNvPr id="6" name="Text Placeholder 6">
            <a:extLst>
              <a:ext uri="{FF2B5EF4-FFF2-40B4-BE49-F238E27FC236}">
                <a16:creationId xmlns:a16="http://schemas.microsoft.com/office/drawing/2014/main" id="{72AC3715-D94B-4A73-8E94-CAC9D5806F46}"/>
              </a:ext>
            </a:extLst>
          </p:cNvPr>
          <p:cNvSpPr>
            <a:spLocks noGrp="1"/>
          </p:cNvSpPr>
          <p:nvPr>
            <p:ph type="body" sz="quarter" idx="10"/>
          </p:nvPr>
        </p:nvSpPr>
        <p:spPr>
          <a:xfrm>
            <a:off x="695326" y="3113744"/>
            <a:ext cx="10768680" cy="2043451"/>
          </a:xfrm>
          <a:prstGeom prst="rect">
            <a:avLst/>
          </a:prstGeom>
        </p:spPr>
        <p:txBody>
          <a:bodyPr>
            <a:normAutofit/>
          </a:bodyPr>
          <a:lstStyle>
            <a:lvl1pPr marL="0" indent="0">
              <a:lnSpc>
                <a:spcPts val="3240"/>
              </a:lnSpc>
              <a:buNone/>
              <a:defRPr sz="2700">
                <a:solidFill>
                  <a:schemeClr val="accent1"/>
                </a:solidFill>
              </a:defRPr>
            </a:lvl1pPr>
          </a:lstStyle>
          <a:p>
            <a:pPr lvl="0"/>
            <a:r>
              <a:rPr lang="en-US"/>
              <a:t>Edit Master text styles</a:t>
            </a:r>
          </a:p>
        </p:txBody>
      </p:sp>
      <p:sp>
        <p:nvSpPr>
          <p:cNvPr id="7" name="Rectangle 6">
            <a:extLst>
              <a:ext uri="{FF2B5EF4-FFF2-40B4-BE49-F238E27FC236}">
                <a16:creationId xmlns:a16="http://schemas.microsoft.com/office/drawing/2014/main" id="{8CAE7FD6-C4AB-456C-8186-F8E8B285CBBD}"/>
              </a:ext>
            </a:extLst>
          </p:cNvPr>
          <p:cNvSpPr/>
          <p:nvPr userDrawn="1"/>
        </p:nvSpPr>
        <p:spPr bwMode="invGray">
          <a:xfrm flipH="1">
            <a:off x="0" y="0"/>
            <a:ext cx="12192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pic>
        <p:nvPicPr>
          <p:cNvPr id="10" name="Picture 9">
            <a:extLst>
              <a:ext uri="{FF2B5EF4-FFF2-40B4-BE49-F238E27FC236}">
                <a16:creationId xmlns:a16="http://schemas.microsoft.com/office/drawing/2014/main" id="{49CEDD3B-B2C6-4C8F-88C7-30EB2A949233}"/>
              </a:ext>
            </a:extLst>
          </p:cNvPr>
          <p:cNvPicPr>
            <a:picLocks noChangeAspect="1"/>
          </p:cNvPicPr>
          <p:nvPr userDrawn="1"/>
        </p:nvPicPr>
        <p:blipFill>
          <a:blip r:embed="rId2"/>
          <a:stretch>
            <a:fillRect/>
          </a:stretch>
        </p:blipFill>
        <p:spPr>
          <a:xfrm>
            <a:off x="10297935" y="152896"/>
            <a:ext cx="1210684" cy="324000"/>
          </a:xfrm>
          <a:prstGeom prst="rect">
            <a:avLst/>
          </a:prstGeom>
        </p:spPr>
      </p:pic>
      <p:sp>
        <p:nvSpPr>
          <p:cNvPr id="12" name="Footer Placeholder 11">
            <a:extLst>
              <a:ext uri="{FF2B5EF4-FFF2-40B4-BE49-F238E27FC236}">
                <a16:creationId xmlns:a16="http://schemas.microsoft.com/office/drawing/2014/main" id="{A25860B6-572B-42C8-98B4-41BF602CD44E}"/>
              </a:ext>
            </a:extLst>
          </p:cNvPr>
          <p:cNvSpPr>
            <a:spLocks noGrp="1"/>
          </p:cNvSpPr>
          <p:nvPr>
            <p:ph type="ftr" sz="quarter" idx="12"/>
          </p:nvPr>
        </p:nvSpPr>
        <p:spPr/>
        <p:txBody>
          <a:bodyPr/>
          <a:lstStyle/>
          <a:p>
            <a:r>
              <a:rPr lang="en-AU"/>
              <a:t>[Presentation Title] | [Date]</a:t>
            </a:r>
            <a:endParaRPr lang="en-AU" dirty="0"/>
          </a:p>
        </p:txBody>
      </p:sp>
      <p:sp>
        <p:nvSpPr>
          <p:cNvPr id="13" name="Slide Number Placeholder 12">
            <a:extLst>
              <a:ext uri="{FF2B5EF4-FFF2-40B4-BE49-F238E27FC236}">
                <a16:creationId xmlns:a16="http://schemas.microsoft.com/office/drawing/2014/main" id="{E4BE4F66-8978-4B9A-B365-ABFD2A461631}"/>
              </a:ext>
            </a:extLst>
          </p:cNvPr>
          <p:cNvSpPr>
            <a:spLocks noGrp="1"/>
          </p:cNvSpPr>
          <p:nvPr>
            <p:ph type="sldNum" sz="quarter" idx="13"/>
          </p:nvPr>
        </p:nvSpPr>
        <p:spPr/>
        <p:txBody>
          <a:bodyPr/>
          <a:lstStyle/>
          <a:p>
            <a:fld id="{E917DE0E-AFB1-41FD-BC35-27DB61CA125F}" type="slidenum">
              <a:rPr lang="en-AU" smtClean="0"/>
              <a:pPr/>
              <a:t>‹#›</a:t>
            </a:fld>
            <a:endParaRPr lang="en-AU" dirty="0"/>
          </a:p>
        </p:txBody>
      </p:sp>
      <p:sp>
        <p:nvSpPr>
          <p:cNvPr id="14" name="Date Placeholder 13">
            <a:extLst>
              <a:ext uri="{FF2B5EF4-FFF2-40B4-BE49-F238E27FC236}">
                <a16:creationId xmlns:a16="http://schemas.microsoft.com/office/drawing/2014/main" id="{085400BA-682A-4644-881E-9D9BA0DAB8FC}"/>
              </a:ext>
            </a:extLst>
          </p:cNvPr>
          <p:cNvSpPr>
            <a:spLocks noGrp="1"/>
          </p:cNvSpPr>
          <p:nvPr>
            <p:ph type="dt" sz="half" idx="14"/>
          </p:nvPr>
        </p:nvSpPr>
        <p:spPr bwMode="white"/>
        <p:txBody>
          <a:bodyPr/>
          <a:lstStyle/>
          <a:p>
            <a:r>
              <a:rPr lang="en-US" dirty="0"/>
              <a:t>[Entity Name]</a:t>
            </a:r>
            <a:endParaRPr lang="en-AU" dirty="0"/>
          </a:p>
        </p:txBody>
      </p:sp>
    </p:spTree>
    <p:extLst>
      <p:ext uri="{BB962C8B-B14F-4D97-AF65-F5344CB8AC3E}">
        <p14:creationId xmlns:p14="http://schemas.microsoft.com/office/powerpoint/2010/main" val="597899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4DB10F3-61E9-4E77-9DC7-82D405E3EBBB}"/>
              </a:ext>
            </a:extLst>
          </p:cNvPr>
          <p:cNvSpPr/>
          <p:nvPr userDrawn="1"/>
        </p:nvSpPr>
        <p:spPr bwMode="invGray">
          <a:xfrm flipH="1">
            <a:off x="0" y="0"/>
            <a:ext cx="12192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sp>
        <p:nvSpPr>
          <p:cNvPr id="10" name="Content Placeholder 9">
            <a:extLst>
              <a:ext uri="{FF2B5EF4-FFF2-40B4-BE49-F238E27FC236}">
                <a16:creationId xmlns:a16="http://schemas.microsoft.com/office/drawing/2014/main" id="{2DB2C94B-2557-442B-9A14-97C40CD6AB85}"/>
              </a:ext>
            </a:extLst>
          </p:cNvPr>
          <p:cNvSpPr>
            <a:spLocks noGrp="1"/>
          </p:cNvSpPr>
          <p:nvPr>
            <p:ph sz="quarter" idx="10"/>
          </p:nvPr>
        </p:nvSpPr>
        <p:spPr>
          <a:xfrm>
            <a:off x="695326" y="1700213"/>
            <a:ext cx="10801350" cy="4608512"/>
          </a:xfrm>
          <a:prstGeom prst="rect">
            <a:avLst/>
          </a:prstGeom>
        </p:spPr>
        <p:txBody>
          <a:bodyPr/>
          <a:lstStyle>
            <a:lvl1pPr>
              <a:defRPr lang="en-US" dirty="0"/>
            </a:lvl1pPr>
            <a:lvl2pPr>
              <a:defRPr lang="en-US" dirty="0"/>
            </a:lvl2pPr>
            <a:lvl3pPr>
              <a:defRPr lang="en-US" dirty="0"/>
            </a:lvl3pPr>
            <a:lvl4pPr>
              <a:defRPr lang="en-US" dirty="0"/>
            </a:lvl4pPr>
            <a:lvl5pPr>
              <a:spcBef>
                <a:spcPts val="1200"/>
              </a:spcBef>
              <a:defRPr lang="en-US" dirty="0"/>
            </a:lvl5pPr>
            <a:lvl6pPr>
              <a:defRPr lang="en-AU" dirty="0"/>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3">
            <a:extLst>
              <a:ext uri="{FF2B5EF4-FFF2-40B4-BE49-F238E27FC236}">
                <a16:creationId xmlns:a16="http://schemas.microsoft.com/office/drawing/2014/main" id="{5184708F-CDEB-4FFB-9113-878D6AE04045}"/>
              </a:ext>
            </a:extLst>
          </p:cNvPr>
          <p:cNvSpPr>
            <a:spLocks noGrp="1"/>
          </p:cNvSpPr>
          <p:nvPr>
            <p:ph type="title"/>
          </p:nvPr>
        </p:nvSpPr>
        <p:spPr/>
        <p:txBody>
          <a:bodyPr/>
          <a:lstStyle/>
          <a:p>
            <a:r>
              <a:rPr lang="en-US"/>
              <a:t>Click to edit Master title style</a:t>
            </a:r>
            <a:endParaRPr lang="en-AU" dirty="0"/>
          </a:p>
        </p:txBody>
      </p:sp>
      <p:sp>
        <p:nvSpPr>
          <p:cNvPr id="8" name="Text Placeholder 5">
            <a:extLst>
              <a:ext uri="{FF2B5EF4-FFF2-40B4-BE49-F238E27FC236}">
                <a16:creationId xmlns:a16="http://schemas.microsoft.com/office/drawing/2014/main" id="{766B75CD-5CD6-4D07-B08A-ACCB61480F59}"/>
              </a:ext>
            </a:extLst>
          </p:cNvPr>
          <p:cNvSpPr>
            <a:spLocks noGrp="1"/>
          </p:cNvSpPr>
          <p:nvPr>
            <p:ph type="body" sz="quarter" idx="15" hasCustomPrompt="1"/>
          </p:nvPr>
        </p:nvSpPr>
        <p:spPr>
          <a:xfrm>
            <a:off x="4400550" y="6524625"/>
            <a:ext cx="3384667" cy="241300"/>
          </a:xfrm>
        </p:spPr>
        <p:txBody>
          <a:bodyPr anchor="ctr">
            <a:normAutofit/>
          </a:bodyPr>
          <a:lstStyle>
            <a:lvl1pPr algn="ctr">
              <a:defRPr sz="1000" b="1">
                <a:solidFill>
                  <a:schemeClr val="accent1"/>
                </a:solidFill>
              </a:defRPr>
            </a:lvl1pPr>
          </a:lstStyle>
          <a:p>
            <a:pPr lvl="0"/>
            <a:r>
              <a:rPr lang="en-US" dirty="0"/>
              <a:t>#[Hashtag text]</a:t>
            </a:r>
          </a:p>
        </p:txBody>
      </p:sp>
      <p:sp>
        <p:nvSpPr>
          <p:cNvPr id="5" name="Footer Placeholder 4">
            <a:extLst>
              <a:ext uri="{FF2B5EF4-FFF2-40B4-BE49-F238E27FC236}">
                <a16:creationId xmlns:a16="http://schemas.microsoft.com/office/drawing/2014/main" id="{246DB8A7-6976-473B-BF64-0813975EEBBB}"/>
              </a:ext>
            </a:extLst>
          </p:cNvPr>
          <p:cNvSpPr>
            <a:spLocks noGrp="1"/>
          </p:cNvSpPr>
          <p:nvPr>
            <p:ph type="ftr" sz="quarter" idx="17"/>
          </p:nvPr>
        </p:nvSpPr>
        <p:spPr/>
        <p:txBody>
          <a:bodyPr/>
          <a:lstStyle/>
          <a:p>
            <a:r>
              <a:rPr lang="en-AU"/>
              <a:t>[Presentation Title] | [Date]</a:t>
            </a:r>
            <a:endParaRPr lang="en-AU" dirty="0"/>
          </a:p>
        </p:txBody>
      </p:sp>
      <p:sp>
        <p:nvSpPr>
          <p:cNvPr id="7" name="Slide Number Placeholder 6">
            <a:extLst>
              <a:ext uri="{FF2B5EF4-FFF2-40B4-BE49-F238E27FC236}">
                <a16:creationId xmlns:a16="http://schemas.microsoft.com/office/drawing/2014/main" id="{C50E6DF7-2887-45E5-8CD1-2FCDFD70911D}"/>
              </a:ext>
            </a:extLst>
          </p:cNvPr>
          <p:cNvSpPr>
            <a:spLocks noGrp="1"/>
          </p:cNvSpPr>
          <p:nvPr>
            <p:ph type="sldNum" sz="quarter" idx="18"/>
          </p:nvPr>
        </p:nvSpPr>
        <p:spPr/>
        <p:txBody>
          <a:bodyPr/>
          <a:lstStyle/>
          <a:p>
            <a:fld id="{E917DE0E-AFB1-41FD-BC35-27DB61CA125F}" type="slidenum">
              <a:rPr lang="en-AU" smtClean="0"/>
              <a:pPr/>
              <a:t>‹#›</a:t>
            </a:fld>
            <a:endParaRPr lang="en-AU" dirty="0"/>
          </a:p>
        </p:txBody>
      </p:sp>
      <p:pic>
        <p:nvPicPr>
          <p:cNvPr id="12" name="Picture 11">
            <a:extLst>
              <a:ext uri="{FF2B5EF4-FFF2-40B4-BE49-F238E27FC236}">
                <a16:creationId xmlns:a16="http://schemas.microsoft.com/office/drawing/2014/main" id="{65099731-84D7-49CC-91E0-CE4B0734675A}"/>
              </a:ext>
            </a:extLst>
          </p:cNvPr>
          <p:cNvPicPr>
            <a:picLocks noChangeAspect="1"/>
          </p:cNvPicPr>
          <p:nvPr userDrawn="1"/>
        </p:nvPicPr>
        <p:blipFill>
          <a:blip r:embed="rId2"/>
          <a:stretch>
            <a:fillRect/>
          </a:stretch>
        </p:blipFill>
        <p:spPr>
          <a:xfrm>
            <a:off x="10297935" y="152896"/>
            <a:ext cx="1210684" cy="324000"/>
          </a:xfrm>
          <a:prstGeom prst="rect">
            <a:avLst/>
          </a:prstGeom>
        </p:spPr>
      </p:pic>
      <p:sp>
        <p:nvSpPr>
          <p:cNvPr id="11" name="TextBox 10">
            <a:extLst>
              <a:ext uri="{FF2B5EF4-FFF2-40B4-BE49-F238E27FC236}">
                <a16:creationId xmlns:a16="http://schemas.microsoft.com/office/drawing/2014/main" id="{7CCA4A0C-C5B9-45ED-9D64-B274EE980802}"/>
              </a:ext>
            </a:extLst>
          </p:cNvPr>
          <p:cNvSpPr txBox="1"/>
          <p:nvPr userDrawn="1"/>
        </p:nvSpPr>
        <p:spPr>
          <a:xfrm>
            <a:off x="8096810" y="6518190"/>
            <a:ext cx="2391677" cy="241200"/>
          </a:xfrm>
          <a:prstGeom prst="rect">
            <a:avLst/>
          </a:prstGeom>
          <a:noFill/>
        </p:spPr>
        <p:txBody>
          <a:bodyPr wrap="square" lIns="0" tIns="0" rIns="0" bIns="0" rtlCol="0" anchor="ctr">
            <a:noAutofit/>
          </a:bodyPr>
          <a:lstStyle/>
          <a:p>
            <a:r>
              <a:rPr lang="en-AU" sz="800" dirty="0"/>
              <a:t>CRICOS code 00025B</a:t>
            </a:r>
          </a:p>
        </p:txBody>
      </p:sp>
      <p:sp>
        <p:nvSpPr>
          <p:cNvPr id="14" name="Date Placeholder 2">
            <a:extLst>
              <a:ext uri="{FF2B5EF4-FFF2-40B4-BE49-F238E27FC236}">
                <a16:creationId xmlns:a16="http://schemas.microsoft.com/office/drawing/2014/main" id="{59BA0F0A-82FA-4477-B553-959A8EFB7E8F}"/>
              </a:ext>
            </a:extLst>
          </p:cNvPr>
          <p:cNvSpPr>
            <a:spLocks noGrp="1"/>
          </p:cNvSpPr>
          <p:nvPr>
            <p:ph type="dt" sz="half" idx="2"/>
          </p:nvPr>
        </p:nvSpPr>
        <p:spPr bwMode="white">
          <a:xfrm>
            <a:off x="695325" y="151136"/>
            <a:ext cx="3384549" cy="241200"/>
          </a:xfrm>
          <a:prstGeom prst="rect">
            <a:avLst/>
          </a:prstGeom>
        </p:spPr>
        <p:txBody>
          <a:bodyPr vert="horz" lIns="0" tIns="0" rIns="0" bIns="0" rtlCol="0" anchor="t"/>
          <a:lstStyle>
            <a:lvl1pPr algn="l">
              <a:lnSpc>
                <a:spcPct val="80000"/>
              </a:lnSpc>
              <a:defRPr sz="1000">
                <a:solidFill>
                  <a:schemeClr val="bg1"/>
                </a:solidFill>
              </a:defRPr>
            </a:lvl1pPr>
          </a:lstStyle>
          <a:p>
            <a:r>
              <a:rPr lang="en-US" dirty="0"/>
              <a:t>[Entity Name]</a:t>
            </a:r>
            <a:endParaRPr lang="en-AU" dirty="0"/>
          </a:p>
        </p:txBody>
      </p:sp>
    </p:spTree>
    <p:extLst>
      <p:ext uri="{BB962C8B-B14F-4D97-AF65-F5344CB8AC3E}">
        <p14:creationId xmlns:p14="http://schemas.microsoft.com/office/powerpoint/2010/main" val="1740759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E617285-D1B4-4CCD-B438-9B032C51AF79}"/>
              </a:ext>
            </a:extLst>
          </p:cNvPr>
          <p:cNvSpPr/>
          <p:nvPr userDrawn="1"/>
        </p:nvSpPr>
        <p:spPr bwMode="invGray">
          <a:xfrm flipH="1">
            <a:off x="0" y="0"/>
            <a:ext cx="12192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sp>
        <p:nvSpPr>
          <p:cNvPr id="3" name="Content Placeholder 2"/>
          <p:cNvSpPr>
            <a:spLocks noGrp="1"/>
          </p:cNvSpPr>
          <p:nvPr>
            <p:ph sz="half" idx="1"/>
          </p:nvPr>
        </p:nvSpPr>
        <p:spPr>
          <a:xfrm>
            <a:off x="695325" y="1700213"/>
            <a:ext cx="5218859" cy="4608515"/>
          </a:xfrm>
          <a:prstGeom prst="rect">
            <a:avLst/>
          </a:prstGeom>
        </p:spPr>
        <p:txBody>
          <a:bodyPr>
            <a:normAutofit/>
          </a:bodyPr>
          <a:lstStyle>
            <a:lvl1pPr>
              <a:defRPr lang="en-US" dirty="0"/>
            </a:lvl1pPr>
            <a:lvl2pPr>
              <a:defRPr lang="en-US" dirty="0"/>
            </a:lvl2pPr>
            <a:lvl3pPr>
              <a:defRPr lang="en-US" dirty="0"/>
            </a:lvl3pPr>
            <a:lvl4pPr>
              <a:defRPr lang="en-US" dirty="0"/>
            </a:lvl4pPr>
            <a:lvl5pPr>
              <a:defRPr lang="en-US" sz="2400" dirty="0"/>
            </a:lvl5pPr>
            <a:lvl6pPr>
              <a:defRPr lang="en-AU" sz="2000" dirty="0"/>
            </a:lvl6pPr>
            <a:lvl7pPr>
              <a:defRPr lang="en-AU" dirty="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88619" y="1700213"/>
            <a:ext cx="5220000" cy="4608515"/>
          </a:xfrm>
          <a:prstGeom prst="rect">
            <a:avLst/>
          </a:prstGeom>
        </p:spPr>
        <p:txBody>
          <a:bodyPr>
            <a:normAutofit/>
          </a:bodyPr>
          <a:lstStyle>
            <a:lvl1pPr>
              <a:defRPr lang="en-US" dirty="0"/>
            </a:lvl1pPr>
            <a:lvl2pPr>
              <a:defRPr lang="en-US" dirty="0"/>
            </a:lvl2pPr>
            <a:lvl3pPr>
              <a:defRPr lang="en-US" dirty="0"/>
            </a:lvl3pPr>
            <a:lvl4pPr>
              <a:defRPr lang="en-US" dirty="0"/>
            </a:lvl4pPr>
            <a:lvl5pPr>
              <a:defRPr lang="en-AU" dirty="0"/>
            </a:lvl5pPr>
            <a:lvl6pPr>
              <a:defRPr lang="en-AU" dirty="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8" name="Title 7">
            <a:extLst>
              <a:ext uri="{FF2B5EF4-FFF2-40B4-BE49-F238E27FC236}">
                <a16:creationId xmlns:a16="http://schemas.microsoft.com/office/drawing/2014/main" id="{E9C4661F-54FC-4886-BD67-853118646F4D}"/>
              </a:ext>
            </a:extLst>
          </p:cNvPr>
          <p:cNvSpPr>
            <a:spLocks noGrp="1"/>
          </p:cNvSpPr>
          <p:nvPr>
            <p:ph type="title"/>
          </p:nvPr>
        </p:nvSpPr>
        <p:spPr/>
        <p:txBody>
          <a:bodyPr/>
          <a:lstStyle/>
          <a:p>
            <a:r>
              <a:rPr lang="en-US"/>
              <a:t>Click to edit Master title style</a:t>
            </a:r>
            <a:endParaRPr lang="en-AU" dirty="0"/>
          </a:p>
        </p:txBody>
      </p:sp>
      <p:sp>
        <p:nvSpPr>
          <p:cNvPr id="10" name="Text Placeholder 5">
            <a:extLst>
              <a:ext uri="{FF2B5EF4-FFF2-40B4-BE49-F238E27FC236}">
                <a16:creationId xmlns:a16="http://schemas.microsoft.com/office/drawing/2014/main" id="{B8CF3B12-4A8B-4A18-B3B1-784A4DEDEF2B}"/>
              </a:ext>
            </a:extLst>
          </p:cNvPr>
          <p:cNvSpPr>
            <a:spLocks noGrp="1"/>
          </p:cNvSpPr>
          <p:nvPr>
            <p:ph type="body" sz="quarter" idx="15" hasCustomPrompt="1"/>
          </p:nvPr>
        </p:nvSpPr>
        <p:spPr>
          <a:xfrm>
            <a:off x="4400550" y="6524625"/>
            <a:ext cx="3384667" cy="241300"/>
          </a:xfrm>
        </p:spPr>
        <p:txBody>
          <a:bodyPr anchor="ctr">
            <a:normAutofit/>
          </a:bodyPr>
          <a:lstStyle>
            <a:lvl1pPr algn="ctr">
              <a:defRPr sz="1000" b="1">
                <a:solidFill>
                  <a:schemeClr val="accent1"/>
                </a:solidFill>
              </a:defRPr>
            </a:lvl1pPr>
          </a:lstStyle>
          <a:p>
            <a:pPr lvl="0"/>
            <a:r>
              <a:rPr lang="en-US" dirty="0"/>
              <a:t>#[Hashtag text]</a:t>
            </a:r>
          </a:p>
        </p:txBody>
      </p:sp>
      <p:pic>
        <p:nvPicPr>
          <p:cNvPr id="11" name="Picture 10">
            <a:extLst>
              <a:ext uri="{FF2B5EF4-FFF2-40B4-BE49-F238E27FC236}">
                <a16:creationId xmlns:a16="http://schemas.microsoft.com/office/drawing/2014/main" id="{E3275DB1-C9CB-4BE5-B284-7833AD902813}"/>
              </a:ext>
            </a:extLst>
          </p:cNvPr>
          <p:cNvPicPr>
            <a:picLocks noChangeAspect="1"/>
          </p:cNvPicPr>
          <p:nvPr userDrawn="1"/>
        </p:nvPicPr>
        <p:blipFill>
          <a:blip r:embed="rId2"/>
          <a:stretch>
            <a:fillRect/>
          </a:stretch>
        </p:blipFill>
        <p:spPr>
          <a:xfrm>
            <a:off x="10297935" y="152896"/>
            <a:ext cx="1210684" cy="324000"/>
          </a:xfrm>
          <a:prstGeom prst="rect">
            <a:avLst/>
          </a:prstGeom>
        </p:spPr>
      </p:pic>
      <p:sp>
        <p:nvSpPr>
          <p:cNvPr id="5" name="Date Placeholder 4">
            <a:extLst>
              <a:ext uri="{FF2B5EF4-FFF2-40B4-BE49-F238E27FC236}">
                <a16:creationId xmlns:a16="http://schemas.microsoft.com/office/drawing/2014/main" id="{5CB261A5-F8C2-49CF-AE4B-80932D43C55C}"/>
              </a:ext>
            </a:extLst>
          </p:cNvPr>
          <p:cNvSpPr>
            <a:spLocks noGrp="1"/>
          </p:cNvSpPr>
          <p:nvPr>
            <p:ph type="dt" sz="half" idx="16"/>
          </p:nvPr>
        </p:nvSpPr>
        <p:spPr bwMode="white"/>
        <p:txBody>
          <a:bodyPr/>
          <a:lstStyle/>
          <a:p>
            <a:r>
              <a:rPr lang="en-US" dirty="0"/>
              <a:t>[Entity Name]</a:t>
            </a:r>
            <a:endParaRPr lang="en-AU" dirty="0"/>
          </a:p>
        </p:txBody>
      </p:sp>
      <p:sp>
        <p:nvSpPr>
          <p:cNvPr id="9" name="Footer Placeholder 8">
            <a:extLst>
              <a:ext uri="{FF2B5EF4-FFF2-40B4-BE49-F238E27FC236}">
                <a16:creationId xmlns:a16="http://schemas.microsoft.com/office/drawing/2014/main" id="{F8BF24CA-767B-442B-A672-6C630273E4EA}"/>
              </a:ext>
            </a:extLst>
          </p:cNvPr>
          <p:cNvSpPr>
            <a:spLocks noGrp="1"/>
          </p:cNvSpPr>
          <p:nvPr>
            <p:ph type="ftr" sz="quarter" idx="17"/>
          </p:nvPr>
        </p:nvSpPr>
        <p:spPr/>
        <p:txBody>
          <a:bodyPr/>
          <a:lstStyle/>
          <a:p>
            <a:r>
              <a:rPr lang="en-AU"/>
              <a:t>[Presentation Title] | [Date]</a:t>
            </a:r>
            <a:endParaRPr lang="en-AU" dirty="0"/>
          </a:p>
        </p:txBody>
      </p:sp>
      <p:sp>
        <p:nvSpPr>
          <p:cNvPr id="13" name="Slide Number Placeholder 12">
            <a:extLst>
              <a:ext uri="{FF2B5EF4-FFF2-40B4-BE49-F238E27FC236}">
                <a16:creationId xmlns:a16="http://schemas.microsoft.com/office/drawing/2014/main" id="{85B269D8-1308-43E9-B2BF-264F017F03A8}"/>
              </a:ext>
            </a:extLst>
          </p:cNvPr>
          <p:cNvSpPr>
            <a:spLocks noGrp="1"/>
          </p:cNvSpPr>
          <p:nvPr>
            <p:ph type="sldNum" sz="quarter" idx="18"/>
          </p:nvPr>
        </p:nvSpPr>
        <p:spPr/>
        <p:txBody>
          <a:bodyPr/>
          <a:lstStyle/>
          <a:p>
            <a:fld id="{E917DE0E-AFB1-41FD-BC35-27DB61CA125F}" type="slidenum">
              <a:rPr lang="en-AU" smtClean="0"/>
              <a:pPr/>
              <a:t>‹#›</a:t>
            </a:fld>
            <a:endParaRPr lang="en-AU" dirty="0"/>
          </a:p>
        </p:txBody>
      </p:sp>
    </p:spTree>
    <p:extLst>
      <p:ext uri="{BB962C8B-B14F-4D97-AF65-F5344CB8AC3E}">
        <p14:creationId xmlns:p14="http://schemas.microsoft.com/office/powerpoint/2010/main" val="687810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ubtitle &amp; Content">
    <p:spTree>
      <p:nvGrpSpPr>
        <p:cNvPr id="1" name=""/>
        <p:cNvGrpSpPr/>
        <p:nvPr/>
      </p:nvGrpSpPr>
      <p:grpSpPr>
        <a:xfrm>
          <a:off x="0" y="0"/>
          <a:ext cx="0" cy="0"/>
          <a:chOff x="0" y="0"/>
          <a:chExt cx="0" cy="0"/>
        </a:xfrm>
      </p:grpSpPr>
      <p:sp>
        <p:nvSpPr>
          <p:cNvPr id="12" name="Content Placeholder 9">
            <a:extLst>
              <a:ext uri="{FF2B5EF4-FFF2-40B4-BE49-F238E27FC236}">
                <a16:creationId xmlns:a16="http://schemas.microsoft.com/office/drawing/2014/main" id="{7DE9F9C2-C2B0-4B19-9F8F-A1280EA275C0}"/>
              </a:ext>
            </a:extLst>
          </p:cNvPr>
          <p:cNvSpPr>
            <a:spLocks noGrp="1"/>
          </p:cNvSpPr>
          <p:nvPr>
            <p:ph sz="quarter" idx="10"/>
          </p:nvPr>
        </p:nvSpPr>
        <p:spPr>
          <a:xfrm>
            <a:off x="695326" y="2276872"/>
            <a:ext cx="10801350" cy="4031853"/>
          </a:xfrm>
          <a:prstGeom prst="rect">
            <a:avLst/>
          </a:prstGeom>
        </p:spPr>
        <p:txBody>
          <a:bodyPr/>
          <a:lstStyle>
            <a:lvl1pPr>
              <a:defRPr lang="en-US" dirty="0"/>
            </a:lvl1pPr>
            <a:lvl2pPr>
              <a:defRPr lang="en-US" dirty="0"/>
            </a:lvl2pPr>
            <a:lvl3pPr>
              <a:defRPr lang="en-US" dirty="0"/>
            </a:lvl3pPr>
            <a:lvl4pPr>
              <a:defRPr lang="en-US" dirty="0"/>
            </a:lvl4pPr>
            <a:lvl5pPr>
              <a:spcBef>
                <a:spcPts val="1200"/>
              </a:spcBef>
              <a:defRPr lang="en-AU" dirty="0"/>
            </a:lvl5pPr>
            <a:lvl6pPr>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6" name="Text Placeholder 5">
            <a:extLst>
              <a:ext uri="{FF2B5EF4-FFF2-40B4-BE49-F238E27FC236}">
                <a16:creationId xmlns:a16="http://schemas.microsoft.com/office/drawing/2014/main" id="{41D6D02D-851A-425B-9382-05F6C6A21AE0}"/>
              </a:ext>
            </a:extLst>
          </p:cNvPr>
          <p:cNvSpPr>
            <a:spLocks noGrp="1"/>
          </p:cNvSpPr>
          <p:nvPr>
            <p:ph type="body" sz="quarter" idx="14" hasCustomPrompt="1"/>
          </p:nvPr>
        </p:nvSpPr>
        <p:spPr>
          <a:xfrm>
            <a:off x="695325" y="1700808"/>
            <a:ext cx="10801350" cy="504825"/>
          </a:xfrm>
        </p:spPr>
        <p:txBody>
          <a:bodyPr>
            <a:normAutofit/>
          </a:bodyPr>
          <a:lstStyle>
            <a:lvl1pPr>
              <a:defRPr sz="2000" b="1">
                <a:solidFill>
                  <a:schemeClr val="accent1"/>
                </a:solidFill>
              </a:defRPr>
            </a:lvl1pPr>
            <a:lvl2pPr marL="612" indent="0">
              <a:buNone/>
              <a:defRPr/>
            </a:lvl2pPr>
          </a:lstStyle>
          <a:p>
            <a:pPr lvl="0"/>
            <a:r>
              <a:rPr lang="en-US" dirty="0"/>
              <a:t>[Subtitle]</a:t>
            </a:r>
          </a:p>
        </p:txBody>
      </p:sp>
      <p:sp>
        <p:nvSpPr>
          <p:cNvPr id="13" name="Text Placeholder 5">
            <a:extLst>
              <a:ext uri="{FF2B5EF4-FFF2-40B4-BE49-F238E27FC236}">
                <a16:creationId xmlns:a16="http://schemas.microsoft.com/office/drawing/2014/main" id="{47739A71-8D07-4132-9F5A-AE8E3A1B32C3}"/>
              </a:ext>
            </a:extLst>
          </p:cNvPr>
          <p:cNvSpPr>
            <a:spLocks noGrp="1"/>
          </p:cNvSpPr>
          <p:nvPr>
            <p:ph type="body" sz="quarter" idx="15" hasCustomPrompt="1"/>
          </p:nvPr>
        </p:nvSpPr>
        <p:spPr>
          <a:xfrm>
            <a:off x="4400550" y="6524625"/>
            <a:ext cx="3384667" cy="241300"/>
          </a:xfrm>
        </p:spPr>
        <p:txBody>
          <a:bodyPr anchor="ctr">
            <a:normAutofit/>
          </a:bodyPr>
          <a:lstStyle>
            <a:lvl1pPr algn="ctr">
              <a:defRPr sz="1000" b="1">
                <a:solidFill>
                  <a:schemeClr val="accent1"/>
                </a:solidFill>
              </a:defRPr>
            </a:lvl1pPr>
          </a:lstStyle>
          <a:p>
            <a:pPr lvl="0"/>
            <a:r>
              <a:rPr lang="en-US" dirty="0"/>
              <a:t>#[Hashtag text]</a:t>
            </a:r>
          </a:p>
        </p:txBody>
      </p:sp>
      <p:sp>
        <p:nvSpPr>
          <p:cNvPr id="10" name="Rectangle 9">
            <a:extLst>
              <a:ext uri="{FF2B5EF4-FFF2-40B4-BE49-F238E27FC236}">
                <a16:creationId xmlns:a16="http://schemas.microsoft.com/office/drawing/2014/main" id="{D58DC2F2-9186-47D8-9B5E-AD01B90E6DDD}"/>
              </a:ext>
            </a:extLst>
          </p:cNvPr>
          <p:cNvSpPr/>
          <p:nvPr userDrawn="1"/>
        </p:nvSpPr>
        <p:spPr bwMode="invGray">
          <a:xfrm flipH="1">
            <a:off x="0" y="0"/>
            <a:ext cx="12192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pic>
        <p:nvPicPr>
          <p:cNvPr id="15" name="Picture 14">
            <a:extLst>
              <a:ext uri="{FF2B5EF4-FFF2-40B4-BE49-F238E27FC236}">
                <a16:creationId xmlns:a16="http://schemas.microsoft.com/office/drawing/2014/main" id="{EFCDB56B-4EE8-4A95-A470-557D6FBBEB41}"/>
              </a:ext>
            </a:extLst>
          </p:cNvPr>
          <p:cNvPicPr>
            <a:picLocks noChangeAspect="1"/>
          </p:cNvPicPr>
          <p:nvPr userDrawn="1"/>
        </p:nvPicPr>
        <p:blipFill>
          <a:blip r:embed="rId2"/>
          <a:stretch>
            <a:fillRect/>
          </a:stretch>
        </p:blipFill>
        <p:spPr>
          <a:xfrm>
            <a:off x="10297935" y="152896"/>
            <a:ext cx="1210684" cy="324000"/>
          </a:xfrm>
          <a:prstGeom prst="rect">
            <a:avLst/>
          </a:prstGeom>
        </p:spPr>
      </p:pic>
      <p:sp>
        <p:nvSpPr>
          <p:cNvPr id="3" name="Title 2">
            <a:extLst>
              <a:ext uri="{FF2B5EF4-FFF2-40B4-BE49-F238E27FC236}">
                <a16:creationId xmlns:a16="http://schemas.microsoft.com/office/drawing/2014/main" id="{FC6DF2CA-8642-47E7-98D3-A7019416AF60}"/>
              </a:ext>
            </a:extLst>
          </p:cNvPr>
          <p:cNvSpPr>
            <a:spLocks noGrp="1"/>
          </p:cNvSpPr>
          <p:nvPr>
            <p:ph type="title"/>
          </p:nvPr>
        </p:nvSpPr>
        <p:spPr/>
        <p:txBody>
          <a:bodyPr/>
          <a:lstStyle/>
          <a:p>
            <a:r>
              <a:rPr lang="en-US"/>
              <a:t>Click to edit Master title style</a:t>
            </a:r>
            <a:endParaRPr lang="en-AU" dirty="0"/>
          </a:p>
        </p:txBody>
      </p:sp>
      <p:sp>
        <p:nvSpPr>
          <p:cNvPr id="2" name="Date Placeholder 1">
            <a:extLst>
              <a:ext uri="{FF2B5EF4-FFF2-40B4-BE49-F238E27FC236}">
                <a16:creationId xmlns:a16="http://schemas.microsoft.com/office/drawing/2014/main" id="{129B2684-2D18-4E6D-8AA2-AD850CFD2770}"/>
              </a:ext>
            </a:extLst>
          </p:cNvPr>
          <p:cNvSpPr>
            <a:spLocks noGrp="1"/>
          </p:cNvSpPr>
          <p:nvPr>
            <p:ph type="dt" sz="half" idx="16"/>
          </p:nvPr>
        </p:nvSpPr>
        <p:spPr bwMode="white"/>
        <p:txBody>
          <a:bodyPr/>
          <a:lstStyle/>
          <a:p>
            <a:r>
              <a:rPr lang="en-US" dirty="0"/>
              <a:t>[Entity Name]</a:t>
            </a:r>
            <a:endParaRPr lang="en-AU" dirty="0"/>
          </a:p>
        </p:txBody>
      </p:sp>
      <p:sp>
        <p:nvSpPr>
          <p:cNvPr id="4" name="Footer Placeholder 3">
            <a:extLst>
              <a:ext uri="{FF2B5EF4-FFF2-40B4-BE49-F238E27FC236}">
                <a16:creationId xmlns:a16="http://schemas.microsoft.com/office/drawing/2014/main" id="{6EBC9286-B8FB-4658-B210-6BC87EB1E2EB}"/>
              </a:ext>
            </a:extLst>
          </p:cNvPr>
          <p:cNvSpPr>
            <a:spLocks noGrp="1"/>
          </p:cNvSpPr>
          <p:nvPr>
            <p:ph type="ftr" sz="quarter" idx="17"/>
          </p:nvPr>
        </p:nvSpPr>
        <p:spPr/>
        <p:txBody>
          <a:bodyPr/>
          <a:lstStyle/>
          <a:p>
            <a:r>
              <a:rPr lang="en-AU"/>
              <a:t>[Presentation Title] | [Date]</a:t>
            </a:r>
            <a:endParaRPr lang="en-AU" dirty="0"/>
          </a:p>
        </p:txBody>
      </p:sp>
      <p:sp>
        <p:nvSpPr>
          <p:cNvPr id="5" name="Slide Number Placeholder 4">
            <a:extLst>
              <a:ext uri="{FF2B5EF4-FFF2-40B4-BE49-F238E27FC236}">
                <a16:creationId xmlns:a16="http://schemas.microsoft.com/office/drawing/2014/main" id="{D8026DBB-B46A-4BB1-A99E-4F99BBBFE3FF}"/>
              </a:ext>
            </a:extLst>
          </p:cNvPr>
          <p:cNvSpPr>
            <a:spLocks noGrp="1"/>
          </p:cNvSpPr>
          <p:nvPr>
            <p:ph type="sldNum" sz="quarter" idx="18"/>
          </p:nvPr>
        </p:nvSpPr>
        <p:spPr/>
        <p:txBody>
          <a:bodyPr/>
          <a:lstStyle/>
          <a:p>
            <a:fld id="{E917DE0E-AFB1-41FD-BC35-27DB61CA125F}" type="slidenum">
              <a:rPr lang="en-AU" smtClean="0"/>
              <a:pPr/>
              <a:t>‹#›</a:t>
            </a:fld>
            <a:endParaRPr lang="en-AU" dirty="0"/>
          </a:p>
        </p:txBody>
      </p:sp>
    </p:spTree>
    <p:extLst>
      <p:ext uri="{BB962C8B-B14F-4D97-AF65-F5344CB8AC3E}">
        <p14:creationId xmlns:p14="http://schemas.microsoft.com/office/powerpoint/2010/main" val="1717606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5326" y="1052736"/>
            <a:ext cx="10801350" cy="469056"/>
          </a:xfrm>
          <a:prstGeom prst="rect">
            <a:avLst/>
          </a:prstGeom>
        </p:spPr>
        <p:txBody>
          <a:bodyPr vert="horz" lIns="0" tIns="0" rIns="0" bIns="0" rtlCol="0" anchor="ctr">
            <a:normAutofit/>
          </a:bodyPr>
          <a:lstStyle/>
          <a:p>
            <a:r>
              <a:rPr lang="en-US" dirty="0"/>
              <a:t>[Title]</a:t>
            </a:r>
            <a:endParaRPr lang="en-AU" dirty="0"/>
          </a:p>
        </p:txBody>
      </p:sp>
      <p:sp>
        <p:nvSpPr>
          <p:cNvPr id="6" name="Footer Placeholder 4"/>
          <p:cNvSpPr>
            <a:spLocks noGrp="1"/>
          </p:cNvSpPr>
          <p:nvPr>
            <p:ph type="ftr" sz="quarter" idx="3"/>
          </p:nvPr>
        </p:nvSpPr>
        <p:spPr>
          <a:xfrm>
            <a:off x="695326" y="6519171"/>
            <a:ext cx="3360109" cy="240219"/>
          </a:xfrm>
          <a:prstGeom prst="rect">
            <a:avLst/>
          </a:prstGeom>
        </p:spPr>
        <p:txBody>
          <a:bodyPr vert="horz" lIns="0" tIns="0" rIns="0" bIns="0" rtlCol="0" anchor="ctr"/>
          <a:lstStyle>
            <a:lvl1pPr algn="l">
              <a:defRPr sz="800" b="0">
                <a:solidFill>
                  <a:schemeClr val="tx1"/>
                </a:solidFill>
              </a:defRPr>
            </a:lvl1pPr>
          </a:lstStyle>
          <a:p>
            <a:r>
              <a:rPr lang="en-AU"/>
              <a:t>[Presentation Title] | [Date]</a:t>
            </a:r>
            <a:endParaRPr lang="en-AU" dirty="0"/>
          </a:p>
        </p:txBody>
      </p:sp>
      <p:sp>
        <p:nvSpPr>
          <p:cNvPr id="7" name="Slide Number Placeholder 5"/>
          <p:cNvSpPr>
            <a:spLocks noGrp="1"/>
          </p:cNvSpPr>
          <p:nvPr>
            <p:ph type="sldNum" sz="quarter" idx="4"/>
          </p:nvPr>
        </p:nvSpPr>
        <p:spPr>
          <a:xfrm>
            <a:off x="11208568" y="6519171"/>
            <a:ext cx="288032" cy="240219"/>
          </a:xfrm>
          <a:prstGeom prst="rect">
            <a:avLst/>
          </a:prstGeom>
        </p:spPr>
        <p:txBody>
          <a:bodyPr vert="horz" lIns="0" tIns="0" rIns="0" bIns="0" rtlCol="0" anchor="ctr"/>
          <a:lstStyle>
            <a:lvl1pPr algn="r">
              <a:defRPr sz="800">
                <a:solidFill>
                  <a:schemeClr val="tx1"/>
                </a:solidFill>
              </a:defRPr>
            </a:lvl1pPr>
          </a:lstStyle>
          <a:p>
            <a:fld id="{E917DE0E-AFB1-41FD-BC35-27DB61CA125F}" type="slidenum">
              <a:rPr lang="en-AU" smtClean="0"/>
              <a:pPr/>
              <a:t>‹#›</a:t>
            </a:fld>
            <a:endParaRPr lang="en-AU" dirty="0"/>
          </a:p>
        </p:txBody>
      </p:sp>
      <p:sp>
        <p:nvSpPr>
          <p:cNvPr id="4" name="Text Placeholder 3">
            <a:extLst>
              <a:ext uri="{FF2B5EF4-FFF2-40B4-BE49-F238E27FC236}">
                <a16:creationId xmlns:a16="http://schemas.microsoft.com/office/drawing/2014/main" id="{BDF8D2AE-3583-4708-BD46-43C743300E11}"/>
              </a:ext>
            </a:extLst>
          </p:cNvPr>
          <p:cNvSpPr>
            <a:spLocks noGrp="1"/>
          </p:cNvSpPr>
          <p:nvPr>
            <p:ph type="body" idx="1"/>
          </p:nvPr>
        </p:nvSpPr>
        <p:spPr>
          <a:xfrm>
            <a:off x="695326" y="1700213"/>
            <a:ext cx="10801349" cy="4608515"/>
          </a:xfrm>
          <a:prstGeom prst="rect">
            <a:avLst/>
          </a:prstGeom>
        </p:spPr>
        <p:txBody>
          <a:bodyPr vert="horz" lIns="0" tIns="0" rIns="0" bIns="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3" name="Date Placeholder 2">
            <a:extLst>
              <a:ext uri="{FF2B5EF4-FFF2-40B4-BE49-F238E27FC236}">
                <a16:creationId xmlns:a16="http://schemas.microsoft.com/office/drawing/2014/main" id="{3BDB83A3-A276-43C3-9F27-2B380C4149A9}"/>
              </a:ext>
            </a:extLst>
          </p:cNvPr>
          <p:cNvSpPr>
            <a:spLocks noGrp="1"/>
          </p:cNvSpPr>
          <p:nvPr>
            <p:ph type="dt" sz="half" idx="2"/>
          </p:nvPr>
        </p:nvSpPr>
        <p:spPr>
          <a:xfrm>
            <a:off x="695324" y="151134"/>
            <a:ext cx="3360109" cy="288000"/>
          </a:xfrm>
          <a:prstGeom prst="rect">
            <a:avLst/>
          </a:prstGeom>
        </p:spPr>
        <p:txBody>
          <a:bodyPr vert="horz" lIns="0" tIns="0" rIns="0" bIns="0" rtlCol="0" anchor="t"/>
          <a:lstStyle>
            <a:lvl1pPr algn="l">
              <a:lnSpc>
                <a:spcPct val="80000"/>
              </a:lnSpc>
              <a:defRPr sz="1000">
                <a:solidFill>
                  <a:schemeClr val="bg1"/>
                </a:solidFill>
              </a:defRPr>
            </a:lvl1pPr>
          </a:lstStyle>
          <a:p>
            <a:r>
              <a:rPr lang="en-US" dirty="0"/>
              <a:t>[Entity Name]</a:t>
            </a:r>
            <a:endParaRPr lang="en-AU" dirty="0"/>
          </a:p>
        </p:txBody>
      </p:sp>
      <p:sp>
        <p:nvSpPr>
          <p:cNvPr id="9" name="TextBox 8">
            <a:extLst>
              <a:ext uri="{FF2B5EF4-FFF2-40B4-BE49-F238E27FC236}">
                <a16:creationId xmlns:a16="http://schemas.microsoft.com/office/drawing/2014/main" id="{CB7DFD9D-2931-49B5-A376-9D4B93C4960C}"/>
              </a:ext>
            </a:extLst>
          </p:cNvPr>
          <p:cNvSpPr txBox="1"/>
          <p:nvPr userDrawn="1"/>
        </p:nvSpPr>
        <p:spPr>
          <a:xfrm>
            <a:off x="8096810" y="6518190"/>
            <a:ext cx="2391677" cy="241200"/>
          </a:xfrm>
          <a:prstGeom prst="rect">
            <a:avLst/>
          </a:prstGeom>
          <a:noFill/>
        </p:spPr>
        <p:txBody>
          <a:bodyPr wrap="square" lIns="0" tIns="0" rIns="0" bIns="0" rtlCol="0" anchor="ctr">
            <a:noAutofit/>
          </a:bodyPr>
          <a:lstStyle/>
          <a:p>
            <a:r>
              <a:rPr lang="en-AU" sz="800" dirty="0"/>
              <a:t>CRICOS code 00025B</a:t>
            </a:r>
          </a:p>
        </p:txBody>
      </p:sp>
    </p:spTree>
    <p:extLst>
      <p:ext uri="{BB962C8B-B14F-4D97-AF65-F5344CB8AC3E}">
        <p14:creationId xmlns:p14="http://schemas.microsoft.com/office/powerpoint/2010/main" val="3786833112"/>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83" r:id="rId3"/>
    <p:sldLayoutId id="2147483774" r:id="rId4"/>
    <p:sldLayoutId id="2147483792" r:id="rId5"/>
    <p:sldLayoutId id="2147483775" r:id="rId6"/>
    <p:sldLayoutId id="2147483650" r:id="rId7"/>
    <p:sldLayoutId id="2147483652" r:id="rId8"/>
    <p:sldLayoutId id="2147483778" r:id="rId9"/>
    <p:sldLayoutId id="2147483779" r:id="rId10"/>
    <p:sldLayoutId id="2147483728" r:id="rId11"/>
    <p:sldLayoutId id="2147483784" r:id="rId12"/>
    <p:sldLayoutId id="2147483656" r:id="rId13"/>
    <p:sldLayoutId id="2147483732" r:id="rId14"/>
    <p:sldLayoutId id="2147483793" r:id="rId15"/>
    <p:sldLayoutId id="2147483657" r:id="rId16"/>
    <p:sldLayoutId id="2147483765" r:id="rId17"/>
    <p:sldLayoutId id="2147483787" r:id="rId18"/>
    <p:sldLayoutId id="2147483788" r:id="rId19"/>
    <p:sldLayoutId id="2147483794" r:id="rId20"/>
    <p:sldLayoutId id="2147483795" r:id="rId21"/>
    <p:sldLayoutId id="2147483796" r:id="rId22"/>
    <p:sldLayoutId id="2147483791" r:id="rId23"/>
    <p:sldLayoutId id="2147483797" r:id="rId24"/>
    <p:sldLayoutId id="2147483790" r:id="rId25"/>
    <p:sldLayoutId id="2147483798" r:id="rId26"/>
    <p:sldLayoutId id="2147483768" r:id="rId27"/>
    <p:sldLayoutId id="2147483769" r:id="rId28"/>
    <p:sldLayoutId id="2147483770" r:id="rId29"/>
    <p:sldLayoutId id="2147483771" r:id="rId30"/>
    <p:sldLayoutId id="2147483789" r:id="rId31"/>
    <p:sldLayoutId id="2147483776" r:id="rId32"/>
    <p:sldLayoutId id="2147483777" r:id="rId33"/>
    <p:sldLayoutId id="2147483654" r:id="rId34"/>
    <p:sldLayoutId id="2147483785" r:id="rId35"/>
    <p:sldLayoutId id="2147483780" r:id="rId36"/>
    <p:sldLayoutId id="2147483782" r:id="rId3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lnSpc>
          <a:spcPct val="90000"/>
        </a:lnSpc>
        <a:spcBef>
          <a:spcPct val="0"/>
        </a:spcBef>
        <a:buNone/>
        <a:defRPr sz="3400" b="0" kern="1200">
          <a:solidFill>
            <a:schemeClr val="accent1"/>
          </a:solidFill>
          <a:latin typeface="+mj-lt"/>
          <a:ea typeface="+mj-ea"/>
          <a:cs typeface="+mj-cs"/>
        </a:defRPr>
      </a:lvl1pPr>
    </p:titleStyle>
    <p:bodyStyle>
      <a:lvl1pPr marL="0" indent="0" algn="l" defTabSz="914400" rtl="0" eaLnBrk="1" latinLnBrk="0" hangingPunct="1">
        <a:lnSpc>
          <a:spcPct val="110000"/>
        </a:lnSpc>
        <a:spcBef>
          <a:spcPts val="300"/>
        </a:spcBef>
        <a:spcAft>
          <a:spcPts val="300"/>
        </a:spcAft>
        <a:buClr>
          <a:schemeClr val="tx1"/>
        </a:buClr>
        <a:buFont typeface="Arial" panose="020B0604020202020204" pitchFamily="34" charset="0"/>
        <a:buNone/>
        <a:defRPr lang="en-US" sz="1800" kern="1200" dirty="0">
          <a:solidFill>
            <a:schemeClr val="tx1"/>
          </a:solidFill>
          <a:latin typeface="+mn-lt"/>
          <a:ea typeface="+mn-ea"/>
          <a:cs typeface="+mn-cs"/>
        </a:defRPr>
      </a:lvl1pPr>
      <a:lvl2pPr marL="180000" indent="-179388" algn="l" defTabSz="914400" rtl="0" eaLnBrk="1" latinLnBrk="0" hangingPunct="1">
        <a:lnSpc>
          <a:spcPct val="110000"/>
        </a:lnSpc>
        <a:spcBef>
          <a:spcPts val="300"/>
        </a:spcBef>
        <a:spcAft>
          <a:spcPts val="300"/>
        </a:spcAft>
        <a:buClr>
          <a:schemeClr val="tx1"/>
        </a:buClr>
        <a:buFont typeface="Arial" panose="020B0604020202020204" pitchFamily="34" charset="0"/>
        <a:buChar char="•"/>
        <a:defRPr lang="en-US" sz="1800" kern="1200" dirty="0">
          <a:solidFill>
            <a:schemeClr val="tx1"/>
          </a:solidFill>
          <a:latin typeface="+mn-lt"/>
          <a:ea typeface="+mn-ea"/>
          <a:cs typeface="+mn-cs"/>
        </a:defRPr>
      </a:lvl2pPr>
      <a:lvl3pPr marL="360000" indent="-179388" algn="l" defTabSz="914400" rtl="0" eaLnBrk="1" latinLnBrk="0" hangingPunct="1">
        <a:lnSpc>
          <a:spcPct val="110000"/>
        </a:lnSpc>
        <a:spcBef>
          <a:spcPts val="200"/>
        </a:spcBef>
        <a:spcAft>
          <a:spcPts val="200"/>
        </a:spcAft>
        <a:buClr>
          <a:schemeClr val="accent1"/>
        </a:buClr>
        <a:buFont typeface="Arial" panose="020B0604020202020204" pitchFamily="34" charset="0"/>
        <a:buChar char="­"/>
        <a:defRPr lang="en-US" sz="1800" kern="1200" baseline="0" dirty="0">
          <a:solidFill>
            <a:schemeClr val="tx1"/>
          </a:solidFill>
          <a:latin typeface="+mn-lt"/>
          <a:ea typeface="+mn-ea"/>
          <a:cs typeface="+mn-cs"/>
        </a:defRPr>
      </a:lvl3pPr>
      <a:lvl4pPr marL="540000" indent="-179388" algn="l" defTabSz="914400" rtl="0" eaLnBrk="1" latinLnBrk="0" hangingPunct="1">
        <a:lnSpc>
          <a:spcPct val="110000"/>
        </a:lnSpc>
        <a:spcBef>
          <a:spcPts val="100"/>
        </a:spcBef>
        <a:spcAft>
          <a:spcPts val="100"/>
        </a:spcAft>
        <a:buFont typeface="Wingdings" panose="05000000000000000000" pitchFamily="2" charset="2"/>
        <a:buChar char=""/>
        <a:defRPr lang="en-US" sz="1800" kern="1200" baseline="0" dirty="0">
          <a:solidFill>
            <a:schemeClr val="tx1"/>
          </a:solidFill>
          <a:latin typeface="+mn-lt"/>
          <a:ea typeface="+mn-ea"/>
          <a:cs typeface="+mn-cs"/>
        </a:defRPr>
      </a:lvl4pPr>
      <a:lvl5pPr marL="0" indent="0" algn="l" defTabSz="914400" rtl="0" eaLnBrk="1" latinLnBrk="0" hangingPunct="1">
        <a:lnSpc>
          <a:spcPct val="100000"/>
        </a:lnSpc>
        <a:spcBef>
          <a:spcPts val="1200"/>
        </a:spcBef>
        <a:spcAft>
          <a:spcPts val="600"/>
        </a:spcAft>
        <a:buFont typeface="Arial" panose="020B0604020202020204" pitchFamily="34" charset="0"/>
        <a:buNone/>
        <a:defRPr lang="en-US" sz="2400" kern="1200" baseline="0" dirty="0">
          <a:solidFill>
            <a:schemeClr val="accent1"/>
          </a:solidFill>
          <a:latin typeface="+mn-lt"/>
          <a:ea typeface="+mn-ea"/>
          <a:cs typeface="+mn-cs"/>
        </a:defRPr>
      </a:lvl5pPr>
      <a:lvl6pPr marL="0" indent="0" algn="l" defTabSz="914400" rtl="0" eaLnBrk="1" latinLnBrk="0" hangingPunct="1">
        <a:spcBef>
          <a:spcPts val="600"/>
        </a:spcBef>
        <a:spcAft>
          <a:spcPts val="300"/>
        </a:spcAft>
        <a:buFont typeface="Arial" pitchFamily="34" charset="0"/>
        <a:buNone/>
        <a:defRPr lang="en-AU" sz="2000" b="1" kern="1200" baseline="0" dirty="0">
          <a:solidFill>
            <a:schemeClr val="accen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438" userDrawn="1">
          <p15:clr>
            <a:srgbClr val="F26B43"/>
          </p15:clr>
        </p15:guide>
        <p15:guide id="6" orient="horz" pos="3974" userDrawn="1">
          <p15:clr>
            <a:srgbClr val="F26B43"/>
          </p15:clr>
        </p15:guide>
        <p15:guide id="7" orient="horz" pos="663" userDrawn="1">
          <p15:clr>
            <a:srgbClr val="F26B43"/>
          </p15:clr>
        </p15:guide>
        <p15:guide id="9" pos="3961" userDrawn="1">
          <p15:clr>
            <a:srgbClr val="F26B43"/>
          </p15:clr>
        </p15:guide>
        <p15:guide id="10" pos="3719" userDrawn="1">
          <p15:clr>
            <a:srgbClr val="F26B43"/>
          </p15:clr>
        </p15:guide>
        <p15:guide id="11" orient="horz" pos="4110" userDrawn="1">
          <p15:clr>
            <a:srgbClr val="F26B43"/>
          </p15:clr>
        </p15:guide>
        <p15:guide id="13" pos="7242" userDrawn="1">
          <p15:clr>
            <a:srgbClr val="F26B43"/>
          </p15:clr>
        </p15:guide>
        <p15:guide id="14" orient="horz" pos="981" userDrawn="1">
          <p15:clr>
            <a:srgbClr val="F26B43"/>
          </p15:clr>
        </p15:guide>
        <p15:guide id="15" pos="2772" userDrawn="1">
          <p15:clr>
            <a:srgbClr val="F26B43"/>
          </p15:clr>
        </p15:guide>
        <p15:guide id="16" pos="2570" userDrawn="1">
          <p15:clr>
            <a:srgbClr val="F26B43"/>
          </p15:clr>
        </p15:guide>
        <p15:guide id="17" pos="5110" userDrawn="1">
          <p15:clr>
            <a:srgbClr val="F26B43"/>
          </p15:clr>
        </p15:guide>
        <p15:guide id="18" pos="4908" userDrawn="1">
          <p15:clr>
            <a:srgbClr val="F26B43"/>
          </p15:clr>
        </p15:guide>
        <p15:guide id="19" orient="horz" pos="1071"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92987-6E68-47E6-931F-15CD6EAC4FB8}"/>
              </a:ext>
            </a:extLst>
          </p:cNvPr>
          <p:cNvSpPr>
            <a:spLocks noGrp="1"/>
          </p:cNvSpPr>
          <p:nvPr>
            <p:ph type="title"/>
          </p:nvPr>
        </p:nvSpPr>
        <p:spPr>
          <a:xfrm>
            <a:off x="623392" y="1196752"/>
            <a:ext cx="10738247" cy="3005675"/>
          </a:xfrm>
        </p:spPr>
        <p:txBody>
          <a:bodyPr/>
          <a:lstStyle/>
          <a:p>
            <a:r>
              <a:rPr lang="en-AU" sz="4400" dirty="0" smtClean="0"/>
              <a:t>What is </a:t>
            </a:r>
            <a:r>
              <a:rPr lang="en-US" sz="4400" dirty="0" smtClean="0"/>
              <a:t>in </a:t>
            </a:r>
            <a:r>
              <a:rPr lang="en-US" sz="4400" dirty="0"/>
              <a:t>the curriculum</a:t>
            </a:r>
            <a:r>
              <a:rPr lang="en-US" sz="3200" dirty="0"/>
              <a:t>: teacher and lecturer perspectives on </a:t>
            </a:r>
            <a:r>
              <a:rPr lang="en-US" sz="3200" dirty="0" smtClean="0"/>
              <a:t>high </a:t>
            </a:r>
            <a:r>
              <a:rPr lang="en-US" sz="3200" dirty="0"/>
              <a:t>school students’ understanding of the limit definition of </a:t>
            </a:r>
            <a:r>
              <a:rPr lang="en-US" sz="3200" dirty="0" smtClean="0"/>
              <a:t>the </a:t>
            </a:r>
            <a:r>
              <a:rPr lang="en-US" sz="3200" dirty="0"/>
              <a:t>derivative</a:t>
            </a:r>
          </a:p>
        </p:txBody>
      </p:sp>
      <p:sp>
        <p:nvSpPr>
          <p:cNvPr id="4" name="Text Placeholder 3">
            <a:extLst>
              <a:ext uri="{FF2B5EF4-FFF2-40B4-BE49-F238E27FC236}">
                <a16:creationId xmlns:a16="http://schemas.microsoft.com/office/drawing/2014/main" id="{3F91891B-CDDB-4FE8-9BA2-4CC0FB67BF9F}"/>
              </a:ext>
            </a:extLst>
          </p:cNvPr>
          <p:cNvSpPr>
            <a:spLocks noGrp="1"/>
          </p:cNvSpPr>
          <p:nvPr>
            <p:ph type="body" sz="quarter" idx="10"/>
          </p:nvPr>
        </p:nvSpPr>
        <p:spPr>
          <a:xfrm>
            <a:off x="911424" y="5013176"/>
            <a:ext cx="10747200" cy="864099"/>
          </a:xfrm>
        </p:spPr>
        <p:txBody>
          <a:bodyPr>
            <a:noAutofit/>
          </a:bodyPr>
          <a:lstStyle/>
          <a:p>
            <a:r>
              <a:rPr lang="en-AU" sz="2000" dirty="0" smtClean="0"/>
              <a:t>Michael Jennings</a:t>
            </a:r>
            <a:r>
              <a:rPr lang="en-AU" sz="2000" dirty="0"/>
              <a:t>	</a:t>
            </a:r>
            <a:r>
              <a:rPr lang="en-AU" sz="2000" dirty="0" smtClean="0"/>
              <a:t>							</a:t>
            </a:r>
            <a:r>
              <a:rPr lang="en-AU" sz="2000" dirty="0" err="1" smtClean="0"/>
              <a:t>FYiM</a:t>
            </a:r>
            <a:r>
              <a:rPr lang="en-AU" sz="2000" dirty="0" smtClean="0"/>
              <a:t> 2019</a:t>
            </a:r>
            <a:endParaRPr lang="en-AU" sz="2000" dirty="0"/>
          </a:p>
        </p:txBody>
      </p:sp>
    </p:spTree>
    <p:extLst>
      <p:ext uri="{BB962C8B-B14F-4D97-AF65-F5344CB8AC3E}">
        <p14:creationId xmlns:p14="http://schemas.microsoft.com/office/powerpoint/2010/main" val="1217444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itle 2"/>
              <p:cNvSpPr>
                <a:spLocks noGrp="1"/>
              </p:cNvSpPr>
              <p:nvPr>
                <p:ph type="title"/>
              </p:nvPr>
            </p:nvSpPr>
            <p:spPr/>
            <p:txBody>
              <a:bodyPr>
                <a:normAutofit fontScale="90000"/>
              </a:bodyPr>
              <a:lstStyle/>
              <a:p>
                <a:r>
                  <a:rPr lang="en-US" sz="3600" i="1" dirty="0">
                    <a:solidFill>
                      <a:srgbClr val="962A8B"/>
                    </a:solidFill>
                  </a:rPr>
                  <a:t>(b) Use this definition to determine </a:t>
                </a:r>
                <a14:m>
                  <m:oMath xmlns:m="http://schemas.openxmlformats.org/officeDocument/2006/math">
                    <m:r>
                      <a:rPr lang="en-US" sz="3600" i="1">
                        <a:solidFill>
                          <a:srgbClr val="962A8B"/>
                        </a:solidFill>
                        <a:latin typeface="Cambria Math" panose="02040503050406030204" pitchFamily="18" charset="0"/>
                      </a:rPr>
                      <m:t>𝑓</m:t>
                    </m:r>
                    <m:r>
                      <a:rPr lang="en-US" sz="3600" i="1">
                        <a:solidFill>
                          <a:srgbClr val="962A8B"/>
                        </a:solidFill>
                        <a:latin typeface="Cambria Math" panose="02040503050406030204" pitchFamily="18" charset="0"/>
                      </a:rPr>
                      <m:t>′(</m:t>
                    </m:r>
                    <m:r>
                      <a:rPr lang="en-US" sz="3600" i="1">
                        <a:solidFill>
                          <a:srgbClr val="962A8B"/>
                        </a:solidFill>
                        <a:latin typeface="Cambria Math" panose="02040503050406030204" pitchFamily="18" charset="0"/>
                      </a:rPr>
                      <m:t>𝑥</m:t>
                    </m:r>
                    <m:r>
                      <a:rPr lang="en-US" sz="3600" i="1">
                        <a:solidFill>
                          <a:srgbClr val="962A8B"/>
                        </a:solidFill>
                        <a:latin typeface="Cambria Math" panose="02040503050406030204" pitchFamily="18" charset="0"/>
                      </a:rPr>
                      <m:t>)</m:t>
                    </m:r>
                  </m:oMath>
                </a14:m>
                <a:r>
                  <a:rPr lang="en-US" sz="3600" i="1" dirty="0">
                    <a:solidFill>
                      <a:srgbClr val="962A8B"/>
                    </a:solidFill>
                  </a:rPr>
                  <a:t>, where </a:t>
                </a:r>
                <a14:m>
                  <m:oMath xmlns:m="http://schemas.openxmlformats.org/officeDocument/2006/math">
                    <m:r>
                      <a:rPr lang="en-US" sz="3600" i="1">
                        <a:solidFill>
                          <a:srgbClr val="962A8B"/>
                        </a:solidFill>
                        <a:latin typeface="Cambria Math" panose="02040503050406030204" pitchFamily="18" charset="0"/>
                      </a:rPr>
                      <m:t>𝑓</m:t>
                    </m:r>
                    <m:d>
                      <m:dPr>
                        <m:ctrlPr>
                          <a:rPr lang="en-AU" sz="3600" i="1">
                            <a:solidFill>
                              <a:srgbClr val="962A8B"/>
                            </a:solidFill>
                            <a:latin typeface="Cambria Math" panose="02040503050406030204" pitchFamily="18" charset="0"/>
                          </a:rPr>
                        </m:ctrlPr>
                      </m:dPr>
                      <m:e>
                        <m:r>
                          <a:rPr lang="en-US" sz="3600" i="1">
                            <a:solidFill>
                              <a:srgbClr val="962A8B"/>
                            </a:solidFill>
                            <a:latin typeface="Cambria Math" panose="02040503050406030204" pitchFamily="18" charset="0"/>
                          </a:rPr>
                          <m:t>𝑥</m:t>
                        </m:r>
                      </m:e>
                    </m:d>
                    <m:r>
                      <a:rPr lang="en-US" sz="3600" i="1">
                        <a:solidFill>
                          <a:srgbClr val="962A8B"/>
                        </a:solidFill>
                        <a:latin typeface="Cambria Math" panose="02040503050406030204" pitchFamily="18" charset="0"/>
                      </a:rPr>
                      <m:t>=</m:t>
                    </m:r>
                    <m:sSup>
                      <m:sSupPr>
                        <m:ctrlPr>
                          <a:rPr lang="en-AU" sz="3600" i="1">
                            <a:solidFill>
                              <a:srgbClr val="962A8B"/>
                            </a:solidFill>
                            <a:latin typeface="Cambria Math" panose="02040503050406030204" pitchFamily="18" charset="0"/>
                          </a:rPr>
                        </m:ctrlPr>
                      </m:sSupPr>
                      <m:e>
                        <m:r>
                          <a:rPr lang="en-US" sz="3600" i="1">
                            <a:solidFill>
                              <a:srgbClr val="962A8B"/>
                            </a:solidFill>
                            <a:latin typeface="Cambria Math" panose="02040503050406030204" pitchFamily="18" charset="0"/>
                          </a:rPr>
                          <m:t>𝑥</m:t>
                        </m:r>
                      </m:e>
                      <m:sup>
                        <m:r>
                          <a:rPr lang="en-US" sz="3600" i="1">
                            <a:solidFill>
                              <a:srgbClr val="962A8B"/>
                            </a:solidFill>
                            <a:latin typeface="Cambria Math" panose="02040503050406030204" pitchFamily="18" charset="0"/>
                          </a:rPr>
                          <m:t>2</m:t>
                        </m:r>
                      </m:sup>
                    </m:sSup>
                    <m:r>
                      <a:rPr lang="en-US" sz="3600" i="1">
                        <a:solidFill>
                          <a:srgbClr val="962A8B"/>
                        </a:solidFill>
                        <a:latin typeface="Cambria Math" panose="02040503050406030204" pitchFamily="18" charset="0"/>
                      </a:rPr>
                      <m:t>.</m:t>
                    </m:r>
                  </m:oMath>
                </a14:m>
                <a:r>
                  <a:rPr lang="en-US" sz="3600" i="1" dirty="0">
                    <a:solidFill>
                      <a:srgbClr val="962A8B"/>
                    </a:solidFill>
                  </a:rPr>
                  <a:t> </a:t>
                </a:r>
                <a:r>
                  <a:rPr lang="en-AU" sz="3600" dirty="0">
                    <a:solidFill>
                      <a:srgbClr val="962A8B"/>
                    </a:solidFill>
                  </a:rPr>
                  <a:t/>
                </a:r>
                <a:br>
                  <a:rPr lang="en-AU" sz="3600" dirty="0">
                    <a:solidFill>
                      <a:srgbClr val="962A8B"/>
                    </a:solidFill>
                  </a:rPr>
                </a:br>
                <a:endParaRPr lang="en-AU" dirty="0"/>
              </a:p>
            </p:txBody>
          </p:sp>
        </mc:Choice>
        <mc:Fallback xmlns="">
          <p:sp>
            <p:nvSpPr>
              <p:cNvPr id="3" name="Title 2"/>
              <p:cNvSpPr>
                <a:spLocks noGrp="1" noRot="1" noChangeAspect="1" noMove="1" noResize="1" noEditPoints="1" noAdjustHandles="1" noChangeArrowheads="1" noChangeShapeType="1" noTextEdit="1"/>
              </p:cNvSpPr>
              <p:nvPr>
                <p:ph type="title"/>
              </p:nvPr>
            </p:nvSpPr>
            <p:spPr>
              <a:blipFill>
                <a:blip r:embed="rId2"/>
                <a:stretch>
                  <a:fillRect l="-2257" t="-79221" b="-3896"/>
                </a:stretch>
              </a:blipFill>
            </p:spPr>
            <p:txBody>
              <a:bodyPr/>
              <a:lstStyle/>
              <a:p>
                <a:r>
                  <a:rPr lang="en-AU">
                    <a:noFill/>
                  </a:rPr>
                  <a:t> </a:t>
                </a:r>
              </a:p>
            </p:txBody>
          </p:sp>
        </mc:Fallback>
      </mc:AlternateContent>
      <p:sp>
        <p:nvSpPr>
          <p:cNvPr id="4" name="Text Placeholder 3"/>
          <p:cNvSpPr>
            <a:spLocks noGrp="1"/>
          </p:cNvSpPr>
          <p:nvPr>
            <p:ph type="body" sz="quarter" idx="15"/>
          </p:nvPr>
        </p:nvSpPr>
        <p:spPr/>
        <p:txBody>
          <a:bodyPr/>
          <a:lstStyle/>
          <a:p>
            <a:endParaRPr lang="en-AU"/>
          </a:p>
        </p:txBody>
      </p:sp>
      <p:sp>
        <p:nvSpPr>
          <p:cNvPr id="6" name="Slide Number Placeholder 5"/>
          <p:cNvSpPr>
            <a:spLocks noGrp="1"/>
          </p:cNvSpPr>
          <p:nvPr>
            <p:ph type="sldNum" sz="quarter" idx="18"/>
          </p:nvPr>
        </p:nvSpPr>
        <p:spPr/>
        <p:txBody>
          <a:bodyPr/>
          <a:lstStyle/>
          <a:p>
            <a:fld id="{E917DE0E-AFB1-41FD-BC35-27DB61CA125F}" type="slidenum">
              <a:rPr lang="en-AU" smtClean="0"/>
              <a:pPr/>
              <a:t>10</a:t>
            </a:fld>
            <a:endParaRPr lang="en-AU" dirty="0"/>
          </a:p>
        </p:txBody>
      </p:sp>
      <p:sp>
        <p:nvSpPr>
          <p:cNvPr id="7" name="Date Placeholder 6"/>
          <p:cNvSpPr>
            <a:spLocks noGrp="1"/>
          </p:cNvSpPr>
          <p:nvPr>
            <p:ph type="dt" sz="half" idx="2"/>
          </p:nvPr>
        </p:nvSpPr>
        <p:spPr/>
        <p:txBody>
          <a:bodyPr/>
          <a:lstStyle/>
          <a:p>
            <a:r>
              <a:rPr lang="en-US" smtClean="0"/>
              <a:t>[Entity Name]</a:t>
            </a:r>
            <a:endParaRPr lang="en-AU" dirty="0"/>
          </a:p>
        </p:txBody>
      </p:sp>
      <p:graphicFrame>
        <p:nvGraphicFramePr>
          <p:cNvPr id="8" name="Content Placeholder 7"/>
          <p:cNvGraphicFramePr>
            <a:graphicFrameLocks noGrp="1"/>
          </p:cNvGraphicFramePr>
          <p:nvPr>
            <p:ph sz="quarter" idx="10"/>
            <p:extLst>
              <p:ext uri="{D42A27DB-BD31-4B8C-83A1-F6EECF244321}">
                <p14:modId xmlns:p14="http://schemas.microsoft.com/office/powerpoint/2010/main" val="2410760181"/>
              </p:ext>
            </p:extLst>
          </p:nvPr>
        </p:nvGraphicFramePr>
        <p:xfrm>
          <a:off x="1559496" y="2163609"/>
          <a:ext cx="8569027" cy="3857679"/>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8"/>
          <p:cNvSpPr/>
          <p:nvPr/>
        </p:nvSpPr>
        <p:spPr>
          <a:xfrm>
            <a:off x="983432" y="1428375"/>
            <a:ext cx="10225135" cy="646331"/>
          </a:xfrm>
          <a:prstGeom prst="rect">
            <a:avLst/>
          </a:prstGeom>
        </p:spPr>
        <p:txBody>
          <a:bodyPr wrap="square">
            <a:spAutoFit/>
          </a:bodyPr>
          <a:lstStyle/>
          <a:p>
            <a:r>
              <a:rPr lang="en-US" dirty="0">
                <a:latin typeface="Times New Roman" panose="02020603050405020304" pitchFamily="18" charset="0"/>
                <a:ea typeface="MS Mincho"/>
              </a:rPr>
              <a:t>T</a:t>
            </a:r>
            <a:r>
              <a:rPr lang="en-AU" dirty="0">
                <a:latin typeface="Times New Roman" panose="02020603050405020304" pitchFamily="18" charset="0"/>
                <a:ea typeface="MS Mincho"/>
              </a:rPr>
              <a:t>here was again a statistically significant difference (</a:t>
            </a:r>
            <a:r>
              <a:rPr lang="en-AU" i="1" dirty="0">
                <a:latin typeface="Times New Roman" panose="02020603050405020304" pitchFamily="18" charset="0"/>
                <a:ea typeface="MS Mincho"/>
              </a:rPr>
              <a:t>p</a:t>
            </a:r>
            <a:r>
              <a:rPr lang="en-AU" dirty="0">
                <a:latin typeface="Times New Roman" panose="02020603050405020304" pitchFamily="18" charset="0"/>
                <a:ea typeface="MS Mincho"/>
              </a:rPr>
              <a:t>&lt;0.001) between the perspectives of teachers and lecturers. </a:t>
            </a:r>
            <a:endParaRPr lang="en-AU" dirty="0"/>
          </a:p>
        </p:txBody>
      </p:sp>
    </p:spTree>
    <p:extLst>
      <p:ext uri="{BB962C8B-B14F-4D97-AF65-F5344CB8AC3E}">
        <p14:creationId xmlns:p14="http://schemas.microsoft.com/office/powerpoint/2010/main" val="3892541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normAutofit/>
          </a:bodyPr>
          <a:lstStyle/>
          <a:p>
            <a:r>
              <a:rPr lang="en-AU" sz="2800" dirty="0"/>
              <a:t>(T) </a:t>
            </a:r>
            <a:r>
              <a:rPr lang="en-US" sz="2800" dirty="0"/>
              <a:t>I anticipate my students at term 1 will only remember the short cuts not how to apply the limit but this is something most of them could attempt.</a:t>
            </a:r>
            <a:endParaRPr lang="en-AU" sz="2800" dirty="0"/>
          </a:p>
          <a:p>
            <a:r>
              <a:rPr lang="en-US" sz="2800" dirty="0"/>
              <a:t> </a:t>
            </a:r>
            <a:endParaRPr lang="en-AU" sz="2800" dirty="0"/>
          </a:p>
          <a:p>
            <a:r>
              <a:rPr lang="en-AU" sz="2800" dirty="0"/>
              <a:t>(L) If they have *just* been shown how to do it properly, they will be fine and will refer to examples. Two or three weeks later, they won't have a clue. It will be entirely forgotten by the time they get to university.</a:t>
            </a:r>
          </a:p>
          <a:p>
            <a:endParaRPr lang="en-AU" sz="2800" dirty="0"/>
          </a:p>
        </p:txBody>
      </p:sp>
      <p:sp>
        <p:nvSpPr>
          <p:cNvPr id="3" name="Title 2"/>
          <p:cNvSpPr>
            <a:spLocks noGrp="1"/>
          </p:cNvSpPr>
          <p:nvPr>
            <p:ph type="title"/>
          </p:nvPr>
        </p:nvSpPr>
        <p:spPr/>
        <p:txBody>
          <a:bodyPr/>
          <a:lstStyle/>
          <a:p>
            <a:endParaRPr lang="en-AU"/>
          </a:p>
        </p:txBody>
      </p:sp>
      <p:sp>
        <p:nvSpPr>
          <p:cNvPr id="4" name="Text Placeholder 3"/>
          <p:cNvSpPr>
            <a:spLocks noGrp="1"/>
          </p:cNvSpPr>
          <p:nvPr>
            <p:ph type="body" sz="quarter" idx="15"/>
          </p:nvPr>
        </p:nvSpPr>
        <p:spPr/>
        <p:txBody>
          <a:bodyPr/>
          <a:lstStyle/>
          <a:p>
            <a:endParaRPr lang="en-AU"/>
          </a:p>
        </p:txBody>
      </p:sp>
      <p:sp>
        <p:nvSpPr>
          <p:cNvPr id="6" name="Slide Number Placeholder 5"/>
          <p:cNvSpPr>
            <a:spLocks noGrp="1"/>
          </p:cNvSpPr>
          <p:nvPr>
            <p:ph type="sldNum" sz="quarter" idx="18"/>
          </p:nvPr>
        </p:nvSpPr>
        <p:spPr/>
        <p:txBody>
          <a:bodyPr/>
          <a:lstStyle/>
          <a:p>
            <a:fld id="{E917DE0E-AFB1-41FD-BC35-27DB61CA125F}" type="slidenum">
              <a:rPr lang="en-AU" smtClean="0"/>
              <a:pPr/>
              <a:t>11</a:t>
            </a:fld>
            <a:endParaRPr lang="en-AU" dirty="0"/>
          </a:p>
        </p:txBody>
      </p:sp>
    </p:spTree>
    <p:extLst>
      <p:ext uri="{BB962C8B-B14F-4D97-AF65-F5344CB8AC3E}">
        <p14:creationId xmlns:p14="http://schemas.microsoft.com/office/powerpoint/2010/main" val="3172484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normAutofit/>
          </a:bodyPr>
          <a:lstStyle/>
          <a:p>
            <a:r>
              <a:rPr lang="en-AU" sz="2400" dirty="0"/>
              <a:t>(T) </a:t>
            </a:r>
            <a:r>
              <a:rPr lang="en-GB" sz="2400" dirty="0"/>
              <a:t>First principles – YUCK - Why would we need this when there is a quicker way to do it.</a:t>
            </a:r>
            <a:endParaRPr lang="en-AU" sz="2400" dirty="0"/>
          </a:p>
          <a:p>
            <a:r>
              <a:rPr lang="en-GB" sz="2400" dirty="0"/>
              <a:t> </a:t>
            </a:r>
            <a:endParaRPr lang="en-AU" sz="2400" dirty="0"/>
          </a:p>
          <a:p>
            <a:r>
              <a:rPr lang="en-AU" sz="2400" dirty="0"/>
              <a:t>(T) </a:t>
            </a:r>
            <a:r>
              <a:rPr lang="en-GB" sz="2400" dirty="0"/>
              <a:t>Its (sic) stupid to do it that way, it takes too long. By the rule is much easier</a:t>
            </a:r>
            <a:r>
              <a:rPr lang="en-GB" sz="2400" dirty="0" smtClean="0"/>
              <a:t>.</a:t>
            </a:r>
          </a:p>
          <a:p>
            <a:endParaRPr lang="en-GB" sz="2400" dirty="0"/>
          </a:p>
          <a:p>
            <a:endParaRPr lang="en-GB" sz="2400" dirty="0" smtClean="0"/>
          </a:p>
          <a:p>
            <a:endParaRPr lang="en-GB" sz="2400" dirty="0"/>
          </a:p>
          <a:p>
            <a:r>
              <a:rPr lang="en-AU" sz="2400" dirty="0"/>
              <a:t>(L) </a:t>
            </a:r>
            <a:r>
              <a:rPr lang="en-GB" sz="2400" dirty="0"/>
              <a:t>AM should give students an added advantage in tackling the problem. </a:t>
            </a:r>
            <a:r>
              <a:rPr lang="en-GB" sz="2400" dirty="0">
                <a:solidFill>
                  <a:srgbClr val="FF0000"/>
                </a:solidFill>
              </a:rPr>
              <a:t>Presumably</a:t>
            </a:r>
            <a:r>
              <a:rPr lang="en-GB" sz="2400" dirty="0"/>
              <a:t> they would have had more exposure &amp; practice to problems of this sort.</a:t>
            </a:r>
            <a:endParaRPr lang="en-AU" sz="2400" dirty="0"/>
          </a:p>
          <a:p>
            <a:endParaRPr lang="en-AU" sz="2400" dirty="0"/>
          </a:p>
          <a:p>
            <a:endParaRPr lang="en-AU" sz="2400" dirty="0"/>
          </a:p>
        </p:txBody>
      </p:sp>
      <p:sp>
        <p:nvSpPr>
          <p:cNvPr id="3" name="Title 2"/>
          <p:cNvSpPr>
            <a:spLocks noGrp="1"/>
          </p:cNvSpPr>
          <p:nvPr>
            <p:ph type="title"/>
          </p:nvPr>
        </p:nvSpPr>
        <p:spPr/>
        <p:txBody>
          <a:bodyPr/>
          <a:lstStyle/>
          <a:p>
            <a:r>
              <a:rPr lang="en-AU" dirty="0" smtClean="0"/>
              <a:t>6 months later… same question asked</a:t>
            </a:r>
            <a:endParaRPr lang="en-AU" dirty="0"/>
          </a:p>
        </p:txBody>
      </p:sp>
      <p:sp>
        <p:nvSpPr>
          <p:cNvPr id="4" name="Text Placeholder 3"/>
          <p:cNvSpPr>
            <a:spLocks noGrp="1"/>
          </p:cNvSpPr>
          <p:nvPr>
            <p:ph type="body" sz="quarter" idx="15"/>
          </p:nvPr>
        </p:nvSpPr>
        <p:spPr/>
        <p:txBody>
          <a:bodyPr/>
          <a:lstStyle/>
          <a:p>
            <a:endParaRPr lang="en-AU"/>
          </a:p>
        </p:txBody>
      </p:sp>
      <p:sp>
        <p:nvSpPr>
          <p:cNvPr id="6" name="Slide Number Placeholder 5"/>
          <p:cNvSpPr>
            <a:spLocks noGrp="1"/>
          </p:cNvSpPr>
          <p:nvPr>
            <p:ph type="sldNum" sz="quarter" idx="18"/>
          </p:nvPr>
        </p:nvSpPr>
        <p:spPr/>
        <p:txBody>
          <a:bodyPr/>
          <a:lstStyle/>
          <a:p>
            <a:fld id="{E917DE0E-AFB1-41FD-BC35-27DB61CA125F}" type="slidenum">
              <a:rPr lang="en-AU" smtClean="0"/>
              <a:pPr/>
              <a:t>12</a:t>
            </a:fld>
            <a:endParaRPr lang="en-AU" dirty="0"/>
          </a:p>
        </p:txBody>
      </p:sp>
    </p:spTree>
    <p:extLst>
      <p:ext uri="{BB962C8B-B14F-4D97-AF65-F5344CB8AC3E}">
        <p14:creationId xmlns:p14="http://schemas.microsoft.com/office/powerpoint/2010/main" val="3404000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normAutofit fontScale="92500"/>
          </a:bodyPr>
          <a:lstStyle/>
          <a:p>
            <a:r>
              <a:rPr lang="en-AU" sz="2400" dirty="0"/>
              <a:t>(T) </a:t>
            </a:r>
            <a:r>
              <a:rPr lang="en-GB" sz="2400" dirty="0"/>
              <a:t>Very few bother to understand the concept and hence only a few would be able to reproduce the required working in Year 12. Without the restriction of using the definition, nearly all Year 12 IM students would find the derivative correctly.</a:t>
            </a:r>
            <a:endParaRPr lang="en-AU" sz="2400" dirty="0"/>
          </a:p>
          <a:p>
            <a:r>
              <a:rPr lang="en-GB" sz="2400" dirty="0"/>
              <a:t>The notation of limits is rarely used through the Year 11 and 12 courses; therefore it is likely that many of our students wouldn't be comfortable with it. </a:t>
            </a:r>
            <a:r>
              <a:rPr lang="en-GB" sz="2400" dirty="0"/>
              <a:t>The focus in our course is applied mathematics not pure</a:t>
            </a:r>
            <a:r>
              <a:rPr lang="en-GB" sz="2400" dirty="0" smtClean="0"/>
              <a:t>.</a:t>
            </a:r>
          </a:p>
          <a:p>
            <a:endParaRPr lang="en-GB" sz="2400" dirty="0"/>
          </a:p>
          <a:p>
            <a:r>
              <a:rPr lang="en-AU" sz="2400" dirty="0"/>
              <a:t>(L) </a:t>
            </a:r>
            <a:r>
              <a:rPr lang="en-GB" sz="2400" dirty="0"/>
              <a:t>If they had at least grade of B in AM, I would assume their response would be a bit better, </a:t>
            </a:r>
            <a:r>
              <a:rPr lang="en-GB" sz="2400" dirty="0">
                <a:solidFill>
                  <a:srgbClr val="FF0000"/>
                </a:solidFill>
              </a:rPr>
              <a:t>but I still doubt that limit rules are taught properly at most schools</a:t>
            </a:r>
            <a:r>
              <a:rPr lang="en-GB" sz="2400" dirty="0"/>
              <a:t>. The reason for a better reply would in my honest opinion mainly be a self-selection effect with respect to the type of students who choose AM.</a:t>
            </a:r>
            <a:endParaRPr lang="en-AU" sz="2400" dirty="0"/>
          </a:p>
          <a:p>
            <a:endParaRPr lang="en-AU" sz="2400" dirty="0"/>
          </a:p>
          <a:p>
            <a:endParaRPr lang="en-AU" sz="2400" dirty="0"/>
          </a:p>
        </p:txBody>
      </p:sp>
      <p:sp>
        <p:nvSpPr>
          <p:cNvPr id="3" name="Title 2"/>
          <p:cNvSpPr>
            <a:spLocks noGrp="1"/>
          </p:cNvSpPr>
          <p:nvPr>
            <p:ph type="title"/>
          </p:nvPr>
        </p:nvSpPr>
        <p:spPr/>
        <p:txBody>
          <a:bodyPr/>
          <a:lstStyle/>
          <a:p>
            <a:endParaRPr lang="en-AU"/>
          </a:p>
        </p:txBody>
      </p:sp>
      <p:sp>
        <p:nvSpPr>
          <p:cNvPr id="4" name="Text Placeholder 3"/>
          <p:cNvSpPr>
            <a:spLocks noGrp="1"/>
          </p:cNvSpPr>
          <p:nvPr>
            <p:ph type="body" sz="quarter" idx="15"/>
          </p:nvPr>
        </p:nvSpPr>
        <p:spPr/>
        <p:txBody>
          <a:bodyPr/>
          <a:lstStyle/>
          <a:p>
            <a:endParaRPr lang="en-AU"/>
          </a:p>
        </p:txBody>
      </p:sp>
      <p:sp>
        <p:nvSpPr>
          <p:cNvPr id="6" name="Slide Number Placeholder 5"/>
          <p:cNvSpPr>
            <a:spLocks noGrp="1"/>
          </p:cNvSpPr>
          <p:nvPr>
            <p:ph type="sldNum" sz="quarter" idx="18"/>
          </p:nvPr>
        </p:nvSpPr>
        <p:spPr/>
        <p:txBody>
          <a:bodyPr/>
          <a:lstStyle/>
          <a:p>
            <a:fld id="{E917DE0E-AFB1-41FD-BC35-27DB61CA125F}" type="slidenum">
              <a:rPr lang="en-AU" smtClean="0"/>
              <a:pPr/>
              <a:t>13</a:t>
            </a:fld>
            <a:endParaRPr lang="en-AU" dirty="0"/>
          </a:p>
        </p:txBody>
      </p:sp>
    </p:spTree>
    <p:extLst>
      <p:ext uri="{BB962C8B-B14F-4D97-AF65-F5344CB8AC3E}">
        <p14:creationId xmlns:p14="http://schemas.microsoft.com/office/powerpoint/2010/main" val="1445038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normAutofit/>
          </a:bodyPr>
          <a:lstStyle/>
          <a:p>
            <a:pPr lvl="0"/>
            <a:r>
              <a:rPr lang="en-US" sz="3200" dirty="0" smtClean="0"/>
              <a:t>1. Why </a:t>
            </a:r>
            <a:r>
              <a:rPr lang="en-US" sz="3200" dirty="0"/>
              <a:t>were the teachers so divided in their opinions of whether students could successfully find a derivative from first principles?</a:t>
            </a:r>
            <a:endParaRPr lang="en-AU" sz="3200" dirty="0"/>
          </a:p>
          <a:p>
            <a:pPr lvl="0"/>
            <a:r>
              <a:rPr lang="en-US" sz="3200" dirty="0" smtClean="0"/>
              <a:t>2. What </a:t>
            </a:r>
            <a:r>
              <a:rPr lang="en-US" sz="3200" dirty="0"/>
              <a:t>are the implications of teachers and lecturers holding different perceptions on students’ calculus skills and understanding</a:t>
            </a:r>
            <a:r>
              <a:rPr lang="en-US" sz="3200" dirty="0" smtClean="0"/>
              <a:t>?</a:t>
            </a:r>
          </a:p>
          <a:p>
            <a:pPr lvl="0"/>
            <a:r>
              <a:rPr lang="en-AU" sz="3200" dirty="0" smtClean="0"/>
              <a:t>3. W</a:t>
            </a:r>
            <a:r>
              <a:rPr lang="en-GB" sz="3200" dirty="0" smtClean="0"/>
              <a:t>hat </a:t>
            </a:r>
            <a:r>
              <a:rPr lang="en-GB" sz="3200" dirty="0"/>
              <a:t>is important for the curriculum and who decides?</a:t>
            </a:r>
            <a:endParaRPr lang="en-AU" sz="3200" dirty="0"/>
          </a:p>
          <a:p>
            <a:endParaRPr lang="en-AU" sz="3200" dirty="0"/>
          </a:p>
        </p:txBody>
      </p:sp>
      <p:sp>
        <p:nvSpPr>
          <p:cNvPr id="3" name="Title 2"/>
          <p:cNvSpPr>
            <a:spLocks noGrp="1"/>
          </p:cNvSpPr>
          <p:nvPr>
            <p:ph type="title"/>
          </p:nvPr>
        </p:nvSpPr>
        <p:spPr/>
        <p:txBody>
          <a:bodyPr/>
          <a:lstStyle/>
          <a:p>
            <a:r>
              <a:rPr lang="en-AU" dirty="0" smtClean="0"/>
              <a:t>So what?</a:t>
            </a:r>
            <a:endParaRPr lang="en-AU" dirty="0"/>
          </a:p>
        </p:txBody>
      </p:sp>
      <p:sp>
        <p:nvSpPr>
          <p:cNvPr id="4" name="Text Placeholder 3"/>
          <p:cNvSpPr>
            <a:spLocks noGrp="1"/>
          </p:cNvSpPr>
          <p:nvPr>
            <p:ph type="body" sz="quarter" idx="15"/>
          </p:nvPr>
        </p:nvSpPr>
        <p:spPr/>
        <p:txBody>
          <a:bodyPr/>
          <a:lstStyle/>
          <a:p>
            <a:endParaRPr lang="en-AU"/>
          </a:p>
        </p:txBody>
      </p:sp>
      <p:sp>
        <p:nvSpPr>
          <p:cNvPr id="6" name="Slide Number Placeholder 5"/>
          <p:cNvSpPr>
            <a:spLocks noGrp="1"/>
          </p:cNvSpPr>
          <p:nvPr>
            <p:ph type="sldNum" sz="quarter" idx="18"/>
          </p:nvPr>
        </p:nvSpPr>
        <p:spPr/>
        <p:txBody>
          <a:bodyPr/>
          <a:lstStyle/>
          <a:p>
            <a:fld id="{E917DE0E-AFB1-41FD-BC35-27DB61CA125F}" type="slidenum">
              <a:rPr lang="en-AU" smtClean="0"/>
              <a:pPr/>
              <a:t>14</a:t>
            </a:fld>
            <a:endParaRPr lang="en-AU" dirty="0"/>
          </a:p>
        </p:txBody>
      </p:sp>
    </p:spTree>
    <p:extLst>
      <p:ext uri="{BB962C8B-B14F-4D97-AF65-F5344CB8AC3E}">
        <p14:creationId xmlns:p14="http://schemas.microsoft.com/office/powerpoint/2010/main" val="752011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41">
            <a:extLst>
              <a:ext uri="{FF2B5EF4-FFF2-40B4-BE49-F238E27FC236}">
                <a16:creationId xmlns:a16="http://schemas.microsoft.com/office/drawing/2014/main" id="{9AA461C8-2FB6-4003-971E-5A67B6647F6F}"/>
              </a:ext>
            </a:extLst>
          </p:cNvPr>
          <p:cNvPicPr>
            <a:picLocks noChangeAspect="1"/>
          </p:cNvPicPr>
          <p:nvPr/>
        </p:nvPicPr>
        <p:blipFill>
          <a:blip r:embed="rId2"/>
          <a:stretch>
            <a:fillRect/>
          </a:stretch>
        </p:blipFill>
        <p:spPr>
          <a:xfrm>
            <a:off x="694800" y="3151568"/>
            <a:ext cx="190800" cy="190800"/>
          </a:xfrm>
          <a:prstGeom prst="rect">
            <a:avLst/>
          </a:prstGeom>
        </p:spPr>
      </p:pic>
      <p:pic>
        <p:nvPicPr>
          <p:cNvPr id="36" name="Picture 35">
            <a:extLst>
              <a:ext uri="{FF2B5EF4-FFF2-40B4-BE49-F238E27FC236}">
                <a16:creationId xmlns:a16="http://schemas.microsoft.com/office/drawing/2014/main" id="{41563576-C121-4C10-916B-18D2026FC30F}"/>
              </a:ext>
            </a:extLst>
          </p:cNvPr>
          <p:cNvPicPr>
            <a:picLocks noChangeAspect="1"/>
          </p:cNvPicPr>
          <p:nvPr/>
        </p:nvPicPr>
        <p:blipFill>
          <a:blip r:embed="rId3"/>
          <a:stretch>
            <a:fillRect/>
          </a:stretch>
        </p:blipFill>
        <p:spPr>
          <a:xfrm>
            <a:off x="694800" y="2884932"/>
            <a:ext cx="190800" cy="190800"/>
          </a:xfrm>
          <a:prstGeom prst="rect">
            <a:avLst/>
          </a:prstGeom>
        </p:spPr>
      </p:pic>
      <p:sp>
        <p:nvSpPr>
          <p:cNvPr id="2" name="Title 1">
            <a:extLst>
              <a:ext uri="{FF2B5EF4-FFF2-40B4-BE49-F238E27FC236}">
                <a16:creationId xmlns:a16="http://schemas.microsoft.com/office/drawing/2014/main" id="{6B9A4270-E748-472B-BDE1-634F1527DA2B}"/>
              </a:ext>
            </a:extLst>
          </p:cNvPr>
          <p:cNvSpPr>
            <a:spLocks noGrp="1"/>
          </p:cNvSpPr>
          <p:nvPr>
            <p:ph type="title"/>
          </p:nvPr>
        </p:nvSpPr>
        <p:spPr/>
        <p:txBody>
          <a:bodyPr/>
          <a:lstStyle/>
          <a:p>
            <a:r>
              <a:rPr lang="en-AU" dirty="0"/>
              <a:t>Thank you</a:t>
            </a:r>
          </a:p>
        </p:txBody>
      </p:sp>
      <p:sp>
        <p:nvSpPr>
          <p:cNvPr id="3" name="Text Placeholder 2">
            <a:extLst>
              <a:ext uri="{FF2B5EF4-FFF2-40B4-BE49-F238E27FC236}">
                <a16:creationId xmlns:a16="http://schemas.microsoft.com/office/drawing/2014/main" id="{B6BC4AF2-0344-4873-8B01-1BEF95B63D7D}"/>
              </a:ext>
            </a:extLst>
          </p:cNvPr>
          <p:cNvSpPr>
            <a:spLocks noGrp="1"/>
          </p:cNvSpPr>
          <p:nvPr>
            <p:ph type="body" sz="quarter" idx="10"/>
          </p:nvPr>
        </p:nvSpPr>
        <p:spPr/>
        <p:txBody>
          <a:bodyPr/>
          <a:lstStyle/>
          <a:p>
            <a:r>
              <a:rPr lang="en-AU" dirty="0" smtClean="0"/>
              <a:t>Michael Jennings | Lecturer</a:t>
            </a:r>
            <a:endParaRPr lang="en-AU" dirty="0"/>
          </a:p>
          <a:p>
            <a:r>
              <a:rPr lang="en-AU" dirty="0"/>
              <a:t>School of </a:t>
            </a:r>
            <a:r>
              <a:rPr lang="en-AU" dirty="0" smtClean="0"/>
              <a:t>Mathematics &amp; Physics</a:t>
            </a:r>
            <a:endParaRPr lang="en-AU" dirty="0"/>
          </a:p>
          <a:p>
            <a:r>
              <a:rPr lang="en-AU" dirty="0" smtClean="0"/>
              <a:t>msj@uq.edu.au </a:t>
            </a:r>
            <a:endParaRPr lang="en-AU" dirty="0"/>
          </a:p>
          <a:p>
            <a:r>
              <a:rPr lang="en-AU" dirty="0"/>
              <a:t>07 </a:t>
            </a:r>
            <a:r>
              <a:rPr lang="en-AU" dirty="0" smtClean="0"/>
              <a:t>3365 3255</a:t>
            </a:r>
            <a:endParaRPr lang="en-AU" dirty="0"/>
          </a:p>
        </p:txBody>
      </p:sp>
      <p:sp>
        <p:nvSpPr>
          <p:cNvPr id="4" name="Text Placeholder 3">
            <a:extLst>
              <a:ext uri="{FF2B5EF4-FFF2-40B4-BE49-F238E27FC236}">
                <a16:creationId xmlns:a16="http://schemas.microsoft.com/office/drawing/2014/main" id="{3EE0BD69-4978-441D-B529-C1A91B958989}"/>
              </a:ext>
            </a:extLst>
          </p:cNvPr>
          <p:cNvSpPr>
            <a:spLocks noGrp="1"/>
          </p:cNvSpPr>
          <p:nvPr>
            <p:ph type="body" sz="quarter" idx="11"/>
          </p:nvPr>
        </p:nvSpPr>
        <p:spPr/>
        <p:txBody>
          <a:bodyPr/>
          <a:lstStyle/>
          <a:p>
            <a:r>
              <a:rPr lang="en-AU"/>
              <a:t>facebook.com/uniofqld</a:t>
            </a:r>
            <a:endParaRPr lang="en-AU" dirty="0"/>
          </a:p>
        </p:txBody>
      </p:sp>
      <p:sp>
        <p:nvSpPr>
          <p:cNvPr id="5" name="Text Placeholder 4">
            <a:extLst>
              <a:ext uri="{FF2B5EF4-FFF2-40B4-BE49-F238E27FC236}">
                <a16:creationId xmlns:a16="http://schemas.microsoft.com/office/drawing/2014/main" id="{1AA4C604-FBF5-43EA-A133-FBF6996A287E}"/>
              </a:ext>
            </a:extLst>
          </p:cNvPr>
          <p:cNvSpPr>
            <a:spLocks noGrp="1"/>
          </p:cNvSpPr>
          <p:nvPr>
            <p:ph type="body" sz="quarter" idx="12"/>
          </p:nvPr>
        </p:nvSpPr>
        <p:spPr/>
        <p:txBody>
          <a:bodyPr/>
          <a:lstStyle/>
          <a:p>
            <a:r>
              <a:rPr lang="en-AU"/>
              <a:t>Instagram.com/uniofqld</a:t>
            </a:r>
            <a:endParaRPr lang="en-AU" dirty="0"/>
          </a:p>
        </p:txBody>
      </p:sp>
      <p:sp>
        <p:nvSpPr>
          <p:cNvPr id="10" name="Text Placeholder 9">
            <a:extLst>
              <a:ext uri="{FF2B5EF4-FFF2-40B4-BE49-F238E27FC236}">
                <a16:creationId xmlns:a16="http://schemas.microsoft.com/office/drawing/2014/main" id="{D2C9264C-F81D-4DA3-95FB-3D31419E539B}"/>
              </a:ext>
            </a:extLst>
          </p:cNvPr>
          <p:cNvSpPr>
            <a:spLocks noGrp="1"/>
          </p:cNvSpPr>
          <p:nvPr>
            <p:ph type="body" sz="quarter" idx="13"/>
          </p:nvPr>
        </p:nvSpPr>
        <p:spPr/>
        <p:txBody>
          <a:bodyPr/>
          <a:lstStyle/>
          <a:p>
            <a:endParaRPr lang="en-AU"/>
          </a:p>
        </p:txBody>
      </p:sp>
      <p:sp>
        <p:nvSpPr>
          <p:cNvPr id="11" name="Text Placeholder 10">
            <a:extLst>
              <a:ext uri="{FF2B5EF4-FFF2-40B4-BE49-F238E27FC236}">
                <a16:creationId xmlns:a16="http://schemas.microsoft.com/office/drawing/2014/main" id="{F19D0877-AECF-42A4-AD3C-BF700B7A22AF}"/>
              </a:ext>
            </a:extLst>
          </p:cNvPr>
          <p:cNvSpPr>
            <a:spLocks noGrp="1"/>
          </p:cNvSpPr>
          <p:nvPr>
            <p:ph type="body" sz="quarter" idx="14"/>
          </p:nvPr>
        </p:nvSpPr>
        <p:spPr/>
        <p:txBody>
          <a:bodyPr/>
          <a:lstStyle/>
          <a:p>
            <a:endParaRPr lang="en-AU"/>
          </a:p>
        </p:txBody>
      </p:sp>
      <p:sp>
        <p:nvSpPr>
          <p:cNvPr id="12" name="Text Placeholder 11">
            <a:extLst>
              <a:ext uri="{FF2B5EF4-FFF2-40B4-BE49-F238E27FC236}">
                <a16:creationId xmlns:a16="http://schemas.microsoft.com/office/drawing/2014/main" id="{D0A24CBD-8509-462C-ADBD-F630B840CF24}"/>
              </a:ext>
            </a:extLst>
          </p:cNvPr>
          <p:cNvSpPr>
            <a:spLocks noGrp="1"/>
          </p:cNvSpPr>
          <p:nvPr>
            <p:ph type="body" sz="quarter" idx="15"/>
          </p:nvPr>
        </p:nvSpPr>
        <p:spPr/>
        <p:txBody>
          <a:bodyPr/>
          <a:lstStyle/>
          <a:p>
            <a:endParaRPr lang="en-AU"/>
          </a:p>
        </p:txBody>
      </p:sp>
      <p:pic>
        <p:nvPicPr>
          <p:cNvPr id="27" name="Picture 26">
            <a:extLst>
              <a:ext uri="{FF2B5EF4-FFF2-40B4-BE49-F238E27FC236}">
                <a16:creationId xmlns:a16="http://schemas.microsoft.com/office/drawing/2014/main" id="{4BCD5120-F460-4C2E-AEB4-E7228CB432EA}"/>
              </a:ext>
            </a:extLst>
          </p:cNvPr>
          <p:cNvPicPr>
            <a:picLocks noChangeAspect="1"/>
          </p:cNvPicPr>
          <p:nvPr/>
        </p:nvPicPr>
        <p:blipFill>
          <a:blip r:embed="rId4"/>
          <a:stretch>
            <a:fillRect/>
          </a:stretch>
        </p:blipFill>
        <p:spPr>
          <a:xfrm>
            <a:off x="642446" y="3686288"/>
            <a:ext cx="292269" cy="216000"/>
          </a:xfrm>
          <a:prstGeom prst="rect">
            <a:avLst/>
          </a:prstGeom>
        </p:spPr>
      </p:pic>
      <p:pic>
        <p:nvPicPr>
          <p:cNvPr id="32" name="Picture 31">
            <a:extLst>
              <a:ext uri="{FF2B5EF4-FFF2-40B4-BE49-F238E27FC236}">
                <a16:creationId xmlns:a16="http://schemas.microsoft.com/office/drawing/2014/main" id="{537D8EDC-69E2-4DBC-96A0-4DCD5E3DD02F}"/>
              </a:ext>
            </a:extLst>
          </p:cNvPr>
          <p:cNvPicPr>
            <a:picLocks noChangeAspect="1"/>
          </p:cNvPicPr>
          <p:nvPr/>
        </p:nvPicPr>
        <p:blipFill>
          <a:blip r:embed="rId5"/>
          <a:stretch>
            <a:fillRect/>
          </a:stretch>
        </p:blipFill>
        <p:spPr>
          <a:xfrm>
            <a:off x="694800" y="3957493"/>
            <a:ext cx="188820" cy="188820"/>
          </a:xfrm>
          <a:prstGeom prst="rect">
            <a:avLst/>
          </a:prstGeom>
        </p:spPr>
      </p:pic>
      <p:pic>
        <p:nvPicPr>
          <p:cNvPr id="34" name="Picture 33">
            <a:extLst>
              <a:ext uri="{FF2B5EF4-FFF2-40B4-BE49-F238E27FC236}">
                <a16:creationId xmlns:a16="http://schemas.microsoft.com/office/drawing/2014/main" id="{9505B62E-D65E-4274-BD09-A77E7CF6DE85}"/>
              </a:ext>
            </a:extLst>
          </p:cNvPr>
          <p:cNvPicPr>
            <a:picLocks noChangeAspect="1"/>
          </p:cNvPicPr>
          <p:nvPr/>
        </p:nvPicPr>
        <p:blipFill>
          <a:blip r:embed="rId6"/>
          <a:stretch>
            <a:fillRect/>
          </a:stretch>
        </p:blipFill>
        <p:spPr>
          <a:xfrm>
            <a:off x="694800" y="3429000"/>
            <a:ext cx="190800" cy="190800"/>
          </a:xfrm>
          <a:prstGeom prst="rect">
            <a:avLst/>
          </a:prstGeom>
        </p:spPr>
      </p:pic>
    </p:spTree>
    <p:extLst>
      <p:ext uri="{BB962C8B-B14F-4D97-AF65-F5344CB8AC3E}">
        <p14:creationId xmlns:p14="http://schemas.microsoft.com/office/powerpoint/2010/main" val="2430590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95326" y="1340768"/>
            <a:ext cx="10768680" cy="432045"/>
          </a:xfrm>
        </p:spPr>
        <p:txBody>
          <a:bodyPr/>
          <a:lstStyle/>
          <a:p>
            <a:endParaRPr lang="en-AU" dirty="0"/>
          </a:p>
        </p:txBody>
      </p:sp>
      <mc:AlternateContent xmlns:mc="http://schemas.openxmlformats.org/markup-compatibility/2006" xmlns:a14="http://schemas.microsoft.com/office/drawing/2010/main">
        <mc:Choice Requires="a14">
          <p:sp>
            <p:nvSpPr>
              <p:cNvPr id="5" name="Text Placeholder 4"/>
              <p:cNvSpPr>
                <a:spLocks noGrp="1"/>
              </p:cNvSpPr>
              <p:nvPr>
                <p:ph type="body" sz="quarter" idx="10"/>
              </p:nvPr>
            </p:nvSpPr>
            <p:spPr>
              <a:xfrm>
                <a:off x="695326" y="2132856"/>
                <a:ext cx="10768680" cy="3195576"/>
              </a:xfrm>
            </p:spPr>
            <p:txBody>
              <a:bodyPr>
                <a:noAutofit/>
              </a:bodyPr>
              <a:lstStyle/>
              <a:p>
                <a:r>
                  <a:rPr lang="en-AU" sz="2800" i="1" dirty="0" smtClean="0">
                    <a:solidFill>
                      <a:srgbClr val="962A8B"/>
                    </a:solidFill>
                  </a:rPr>
                  <a:t>Question 4. </a:t>
                </a:r>
                <a:r>
                  <a:rPr lang="en-US" sz="2800" i="1" dirty="0">
                    <a:solidFill>
                      <a:srgbClr val="962A8B"/>
                    </a:solidFill>
                  </a:rPr>
                  <a:t>The definition of the derivative (or the derivative from first principles) is given by the following</a:t>
                </a:r>
                <a:r>
                  <a:rPr lang="en-US" sz="2800" i="1" dirty="0" smtClean="0">
                    <a:solidFill>
                      <a:srgbClr val="962A8B"/>
                    </a:solidFill>
                  </a:rPr>
                  <a:t>:</a:t>
                </a:r>
              </a:p>
              <a:p>
                <a:endParaRPr lang="en-AU" sz="2800" dirty="0">
                  <a:solidFill>
                    <a:srgbClr val="962A8B"/>
                  </a:solidFill>
                </a:endParaRPr>
              </a:p>
              <a:p>
                <a14:m>
                  <m:oMath xmlns:m="http://schemas.openxmlformats.org/officeDocument/2006/math">
                    <m:func>
                      <m:funcPr>
                        <m:ctrlPr>
                          <a:rPr lang="en-AU" sz="2800" i="1">
                            <a:solidFill>
                              <a:srgbClr val="962A8B"/>
                            </a:solidFill>
                            <a:latin typeface="Cambria Math" panose="02040503050406030204" pitchFamily="18" charset="0"/>
                          </a:rPr>
                        </m:ctrlPr>
                      </m:funcPr>
                      <m:fName>
                        <m:limLow>
                          <m:limLowPr>
                            <m:ctrlPr>
                              <a:rPr lang="en-AU" sz="2800" i="1">
                                <a:solidFill>
                                  <a:srgbClr val="962A8B"/>
                                </a:solidFill>
                                <a:latin typeface="Cambria Math" panose="02040503050406030204" pitchFamily="18" charset="0"/>
                              </a:rPr>
                            </m:ctrlPr>
                          </m:limLowPr>
                          <m:e>
                            <m:r>
                              <a:rPr lang="en-US" sz="2800" i="1">
                                <a:solidFill>
                                  <a:srgbClr val="962A8B"/>
                                </a:solidFill>
                                <a:latin typeface="Cambria Math" panose="02040503050406030204" pitchFamily="18" charset="0"/>
                              </a:rPr>
                              <m:t>𝑙𝑖𝑚</m:t>
                            </m:r>
                          </m:e>
                          <m:lim>
                            <m:r>
                              <a:rPr lang="en-US" sz="2800" i="1">
                                <a:solidFill>
                                  <a:srgbClr val="962A8B"/>
                                </a:solidFill>
                                <a:latin typeface="Cambria Math" panose="02040503050406030204" pitchFamily="18" charset="0"/>
                              </a:rPr>
                              <m:t>h</m:t>
                            </m:r>
                            <m:r>
                              <a:rPr lang="en-US" sz="2800" i="1">
                                <a:solidFill>
                                  <a:srgbClr val="962A8B"/>
                                </a:solidFill>
                                <a:latin typeface="Cambria Math" panose="02040503050406030204" pitchFamily="18" charset="0"/>
                              </a:rPr>
                              <m:t>→0</m:t>
                            </m:r>
                          </m:lim>
                        </m:limLow>
                      </m:fName>
                      <m:e>
                        <m:f>
                          <m:fPr>
                            <m:ctrlPr>
                              <a:rPr lang="en-AU" sz="2800" i="1">
                                <a:solidFill>
                                  <a:srgbClr val="962A8B"/>
                                </a:solidFill>
                                <a:latin typeface="Cambria Math" panose="02040503050406030204" pitchFamily="18" charset="0"/>
                              </a:rPr>
                            </m:ctrlPr>
                          </m:fPr>
                          <m:num>
                            <m:r>
                              <a:rPr lang="en-US" sz="2800" i="1">
                                <a:solidFill>
                                  <a:srgbClr val="962A8B"/>
                                </a:solidFill>
                                <a:latin typeface="Cambria Math" panose="02040503050406030204" pitchFamily="18" charset="0"/>
                              </a:rPr>
                              <m:t>𝑓</m:t>
                            </m:r>
                            <m:d>
                              <m:dPr>
                                <m:ctrlPr>
                                  <a:rPr lang="en-AU" sz="2800" i="1">
                                    <a:solidFill>
                                      <a:srgbClr val="962A8B"/>
                                    </a:solidFill>
                                    <a:latin typeface="Cambria Math" panose="02040503050406030204" pitchFamily="18" charset="0"/>
                                  </a:rPr>
                                </m:ctrlPr>
                              </m:dPr>
                              <m:e>
                                <m:r>
                                  <a:rPr lang="en-US" sz="2800" i="1">
                                    <a:solidFill>
                                      <a:srgbClr val="962A8B"/>
                                    </a:solidFill>
                                    <a:latin typeface="Cambria Math" panose="02040503050406030204" pitchFamily="18" charset="0"/>
                                  </a:rPr>
                                  <m:t>𝑥</m:t>
                                </m:r>
                                <m:r>
                                  <a:rPr lang="en-US" sz="2800" i="1">
                                    <a:solidFill>
                                      <a:srgbClr val="962A8B"/>
                                    </a:solidFill>
                                    <a:latin typeface="Cambria Math" panose="02040503050406030204" pitchFamily="18" charset="0"/>
                                  </a:rPr>
                                  <m:t>+</m:t>
                                </m:r>
                                <m:r>
                                  <a:rPr lang="en-US" sz="2800" i="1">
                                    <a:solidFill>
                                      <a:srgbClr val="962A8B"/>
                                    </a:solidFill>
                                    <a:latin typeface="Cambria Math" panose="02040503050406030204" pitchFamily="18" charset="0"/>
                                  </a:rPr>
                                  <m:t>h</m:t>
                                </m:r>
                              </m:e>
                            </m:d>
                            <m:r>
                              <a:rPr lang="en-US" sz="2800" i="1">
                                <a:solidFill>
                                  <a:srgbClr val="962A8B"/>
                                </a:solidFill>
                                <a:latin typeface="Cambria Math" panose="02040503050406030204" pitchFamily="18" charset="0"/>
                              </a:rPr>
                              <m:t>−</m:t>
                            </m:r>
                            <m:r>
                              <a:rPr lang="en-US" sz="2800" i="1">
                                <a:solidFill>
                                  <a:srgbClr val="962A8B"/>
                                </a:solidFill>
                                <a:latin typeface="Cambria Math" panose="02040503050406030204" pitchFamily="18" charset="0"/>
                              </a:rPr>
                              <m:t>𝑓</m:t>
                            </m:r>
                            <m:r>
                              <a:rPr lang="en-US" sz="2800" i="1">
                                <a:solidFill>
                                  <a:srgbClr val="962A8B"/>
                                </a:solidFill>
                                <a:latin typeface="Cambria Math" panose="02040503050406030204" pitchFamily="18" charset="0"/>
                              </a:rPr>
                              <m:t>(</m:t>
                            </m:r>
                            <m:r>
                              <a:rPr lang="en-US" sz="2800" i="1">
                                <a:solidFill>
                                  <a:srgbClr val="962A8B"/>
                                </a:solidFill>
                                <a:latin typeface="Cambria Math" panose="02040503050406030204" pitchFamily="18" charset="0"/>
                              </a:rPr>
                              <m:t>𝑥</m:t>
                            </m:r>
                            <m:r>
                              <a:rPr lang="en-US" sz="2800" i="1">
                                <a:solidFill>
                                  <a:srgbClr val="962A8B"/>
                                </a:solidFill>
                                <a:latin typeface="Cambria Math" panose="02040503050406030204" pitchFamily="18" charset="0"/>
                              </a:rPr>
                              <m:t>)</m:t>
                            </m:r>
                          </m:num>
                          <m:den>
                            <m:r>
                              <a:rPr lang="en-US" sz="2800" i="1">
                                <a:solidFill>
                                  <a:srgbClr val="962A8B"/>
                                </a:solidFill>
                                <a:latin typeface="Cambria Math" panose="02040503050406030204" pitchFamily="18" charset="0"/>
                              </a:rPr>
                              <m:t>h</m:t>
                            </m:r>
                          </m:den>
                        </m:f>
                      </m:e>
                    </m:func>
                  </m:oMath>
                </a14:m>
                <a:r>
                  <a:rPr lang="en-US" sz="2800" i="1" dirty="0">
                    <a:solidFill>
                      <a:srgbClr val="962A8B"/>
                    </a:solidFill>
                  </a:rPr>
                  <a:t>  or  </a:t>
                </a:r>
                <a14:m>
                  <m:oMath xmlns:m="http://schemas.openxmlformats.org/officeDocument/2006/math">
                    <m:func>
                      <m:funcPr>
                        <m:ctrlPr>
                          <a:rPr lang="en-AU" sz="2800" i="1">
                            <a:solidFill>
                              <a:srgbClr val="962A8B"/>
                            </a:solidFill>
                            <a:latin typeface="Cambria Math" panose="02040503050406030204" pitchFamily="18" charset="0"/>
                          </a:rPr>
                        </m:ctrlPr>
                      </m:funcPr>
                      <m:fName>
                        <m:limLow>
                          <m:limLowPr>
                            <m:ctrlPr>
                              <a:rPr lang="en-AU" sz="2800" i="1">
                                <a:solidFill>
                                  <a:srgbClr val="962A8B"/>
                                </a:solidFill>
                                <a:latin typeface="Cambria Math" panose="02040503050406030204" pitchFamily="18" charset="0"/>
                              </a:rPr>
                            </m:ctrlPr>
                          </m:limLowPr>
                          <m:e>
                            <m:r>
                              <a:rPr lang="en-US" sz="2800" i="1">
                                <a:solidFill>
                                  <a:srgbClr val="962A8B"/>
                                </a:solidFill>
                                <a:latin typeface="Cambria Math" panose="02040503050406030204" pitchFamily="18" charset="0"/>
                              </a:rPr>
                              <m:t>𝑙𝑖𝑚</m:t>
                            </m:r>
                          </m:e>
                          <m:lim>
                            <m:r>
                              <a:rPr lang="en-US" sz="2800" i="1">
                                <a:solidFill>
                                  <a:srgbClr val="962A8B"/>
                                </a:solidFill>
                                <a:latin typeface="Cambria Math" panose="02040503050406030204" pitchFamily="18" charset="0"/>
                              </a:rPr>
                              <m:t>𝑏</m:t>
                            </m:r>
                            <m:r>
                              <a:rPr lang="en-US" sz="2800" i="1">
                                <a:solidFill>
                                  <a:srgbClr val="962A8B"/>
                                </a:solidFill>
                                <a:latin typeface="Cambria Math" panose="02040503050406030204" pitchFamily="18" charset="0"/>
                              </a:rPr>
                              <m:t>→</m:t>
                            </m:r>
                            <m:r>
                              <a:rPr lang="en-US" sz="2800" i="1">
                                <a:solidFill>
                                  <a:srgbClr val="962A8B"/>
                                </a:solidFill>
                                <a:latin typeface="Cambria Math" panose="02040503050406030204" pitchFamily="18" charset="0"/>
                              </a:rPr>
                              <m:t>𝑎</m:t>
                            </m:r>
                          </m:lim>
                        </m:limLow>
                      </m:fName>
                      <m:e>
                        <m:f>
                          <m:fPr>
                            <m:ctrlPr>
                              <a:rPr lang="en-AU" sz="2800" i="1">
                                <a:solidFill>
                                  <a:srgbClr val="962A8B"/>
                                </a:solidFill>
                                <a:latin typeface="Cambria Math" panose="02040503050406030204" pitchFamily="18" charset="0"/>
                              </a:rPr>
                            </m:ctrlPr>
                          </m:fPr>
                          <m:num>
                            <m:r>
                              <a:rPr lang="en-US" sz="2800" i="1">
                                <a:solidFill>
                                  <a:srgbClr val="962A8B"/>
                                </a:solidFill>
                                <a:latin typeface="Cambria Math" panose="02040503050406030204" pitchFamily="18" charset="0"/>
                              </a:rPr>
                              <m:t>𝑓</m:t>
                            </m:r>
                            <m:d>
                              <m:dPr>
                                <m:ctrlPr>
                                  <a:rPr lang="en-AU" sz="2800" i="1">
                                    <a:solidFill>
                                      <a:srgbClr val="962A8B"/>
                                    </a:solidFill>
                                    <a:latin typeface="Cambria Math" panose="02040503050406030204" pitchFamily="18" charset="0"/>
                                  </a:rPr>
                                </m:ctrlPr>
                              </m:dPr>
                              <m:e>
                                <m:r>
                                  <a:rPr lang="en-US" sz="2800" i="1">
                                    <a:solidFill>
                                      <a:srgbClr val="962A8B"/>
                                    </a:solidFill>
                                    <a:latin typeface="Cambria Math" panose="02040503050406030204" pitchFamily="18" charset="0"/>
                                  </a:rPr>
                                  <m:t>𝑏</m:t>
                                </m:r>
                              </m:e>
                            </m:d>
                            <m:r>
                              <a:rPr lang="en-US" sz="2800" i="1">
                                <a:solidFill>
                                  <a:srgbClr val="962A8B"/>
                                </a:solidFill>
                                <a:latin typeface="Cambria Math" panose="02040503050406030204" pitchFamily="18" charset="0"/>
                              </a:rPr>
                              <m:t>−</m:t>
                            </m:r>
                            <m:r>
                              <a:rPr lang="en-US" sz="2800" i="1">
                                <a:solidFill>
                                  <a:srgbClr val="962A8B"/>
                                </a:solidFill>
                                <a:latin typeface="Cambria Math" panose="02040503050406030204" pitchFamily="18" charset="0"/>
                              </a:rPr>
                              <m:t>𝑓</m:t>
                            </m:r>
                            <m:r>
                              <a:rPr lang="en-US" sz="2800" i="1">
                                <a:solidFill>
                                  <a:srgbClr val="962A8B"/>
                                </a:solidFill>
                                <a:latin typeface="Cambria Math" panose="02040503050406030204" pitchFamily="18" charset="0"/>
                              </a:rPr>
                              <m:t>(</m:t>
                            </m:r>
                            <m:r>
                              <a:rPr lang="en-US" sz="2800" i="1">
                                <a:solidFill>
                                  <a:srgbClr val="962A8B"/>
                                </a:solidFill>
                                <a:latin typeface="Cambria Math" panose="02040503050406030204" pitchFamily="18" charset="0"/>
                              </a:rPr>
                              <m:t>𝑎</m:t>
                            </m:r>
                            <m:r>
                              <a:rPr lang="en-US" sz="2800" i="1">
                                <a:solidFill>
                                  <a:srgbClr val="962A8B"/>
                                </a:solidFill>
                                <a:latin typeface="Cambria Math" panose="02040503050406030204" pitchFamily="18" charset="0"/>
                              </a:rPr>
                              <m:t>)</m:t>
                            </m:r>
                          </m:num>
                          <m:den>
                            <m:r>
                              <a:rPr lang="en-US" sz="2800" i="1">
                                <a:solidFill>
                                  <a:srgbClr val="962A8B"/>
                                </a:solidFill>
                                <a:latin typeface="Cambria Math" panose="02040503050406030204" pitchFamily="18" charset="0"/>
                              </a:rPr>
                              <m:t>𝑏</m:t>
                            </m:r>
                            <m:r>
                              <a:rPr lang="en-US" sz="2800" i="1">
                                <a:solidFill>
                                  <a:srgbClr val="962A8B"/>
                                </a:solidFill>
                                <a:latin typeface="Cambria Math" panose="02040503050406030204" pitchFamily="18" charset="0"/>
                              </a:rPr>
                              <m:t>−</m:t>
                            </m:r>
                            <m:r>
                              <a:rPr lang="en-US" sz="2800" i="1">
                                <a:solidFill>
                                  <a:srgbClr val="962A8B"/>
                                </a:solidFill>
                                <a:latin typeface="Cambria Math" panose="02040503050406030204" pitchFamily="18" charset="0"/>
                              </a:rPr>
                              <m:t>𝑎</m:t>
                            </m:r>
                          </m:den>
                        </m:f>
                      </m:e>
                    </m:func>
                    <m:r>
                      <a:rPr lang="en-US" sz="2800" i="1">
                        <a:solidFill>
                          <a:srgbClr val="962A8B"/>
                        </a:solidFill>
                        <a:latin typeface="Cambria Math" panose="02040503050406030204" pitchFamily="18" charset="0"/>
                      </a:rPr>
                      <m:t> .</m:t>
                    </m:r>
                  </m:oMath>
                </a14:m>
                <a:endParaRPr lang="en-AU" sz="2800" dirty="0" smtClean="0">
                  <a:solidFill>
                    <a:srgbClr val="962A8B"/>
                  </a:solidFill>
                </a:endParaRPr>
              </a:p>
              <a:p>
                <a:endParaRPr lang="en-AU" sz="2800" dirty="0">
                  <a:solidFill>
                    <a:srgbClr val="962A8B"/>
                  </a:solidFill>
                </a:endParaRPr>
              </a:p>
              <a:p>
                <a:pPr lvl="0"/>
                <a:r>
                  <a:rPr lang="en-US" sz="2800" i="1" dirty="0" smtClean="0">
                    <a:solidFill>
                      <a:srgbClr val="962A8B"/>
                    </a:solidFill>
                  </a:rPr>
                  <a:t>(a) What </a:t>
                </a:r>
                <a:r>
                  <a:rPr lang="en-US" sz="2800" i="1" dirty="0">
                    <a:solidFill>
                      <a:srgbClr val="962A8B"/>
                    </a:solidFill>
                  </a:rPr>
                  <a:t>does this definition mean?</a:t>
                </a:r>
                <a:endParaRPr lang="en-AU" sz="2800" dirty="0">
                  <a:solidFill>
                    <a:srgbClr val="962A8B"/>
                  </a:solidFill>
                </a:endParaRPr>
              </a:p>
              <a:p>
                <a:pPr lvl="0"/>
                <a:r>
                  <a:rPr lang="en-US" sz="2800" i="1" dirty="0" smtClean="0">
                    <a:solidFill>
                      <a:srgbClr val="962A8B"/>
                    </a:solidFill>
                  </a:rPr>
                  <a:t>(b) Use </a:t>
                </a:r>
                <a:r>
                  <a:rPr lang="en-US" sz="2800" i="1" dirty="0">
                    <a:solidFill>
                      <a:srgbClr val="962A8B"/>
                    </a:solidFill>
                  </a:rPr>
                  <a:t>this definition to determine </a:t>
                </a:r>
                <a14:m>
                  <m:oMath xmlns:m="http://schemas.openxmlformats.org/officeDocument/2006/math">
                    <m:r>
                      <a:rPr lang="en-US" sz="2800" i="1">
                        <a:solidFill>
                          <a:srgbClr val="962A8B"/>
                        </a:solidFill>
                        <a:latin typeface="Cambria Math" panose="02040503050406030204" pitchFamily="18" charset="0"/>
                      </a:rPr>
                      <m:t>𝑓</m:t>
                    </m:r>
                    <m:r>
                      <a:rPr lang="en-US" sz="2800" i="1">
                        <a:solidFill>
                          <a:srgbClr val="962A8B"/>
                        </a:solidFill>
                        <a:latin typeface="Cambria Math" panose="02040503050406030204" pitchFamily="18" charset="0"/>
                      </a:rPr>
                      <m:t>′(</m:t>
                    </m:r>
                    <m:r>
                      <a:rPr lang="en-US" sz="2800" i="1">
                        <a:solidFill>
                          <a:srgbClr val="962A8B"/>
                        </a:solidFill>
                        <a:latin typeface="Cambria Math" panose="02040503050406030204" pitchFamily="18" charset="0"/>
                      </a:rPr>
                      <m:t>𝑥</m:t>
                    </m:r>
                    <m:r>
                      <a:rPr lang="en-US" sz="2800" i="1">
                        <a:solidFill>
                          <a:srgbClr val="962A8B"/>
                        </a:solidFill>
                        <a:latin typeface="Cambria Math" panose="02040503050406030204" pitchFamily="18" charset="0"/>
                      </a:rPr>
                      <m:t>)</m:t>
                    </m:r>
                  </m:oMath>
                </a14:m>
                <a:r>
                  <a:rPr lang="en-US" sz="2800" i="1" dirty="0">
                    <a:solidFill>
                      <a:srgbClr val="962A8B"/>
                    </a:solidFill>
                  </a:rPr>
                  <a:t>, where </a:t>
                </a:r>
                <a14:m>
                  <m:oMath xmlns:m="http://schemas.openxmlformats.org/officeDocument/2006/math">
                    <m:r>
                      <a:rPr lang="en-US" sz="2800" i="1">
                        <a:solidFill>
                          <a:srgbClr val="962A8B"/>
                        </a:solidFill>
                        <a:latin typeface="Cambria Math" panose="02040503050406030204" pitchFamily="18" charset="0"/>
                      </a:rPr>
                      <m:t>𝑓</m:t>
                    </m:r>
                    <m:d>
                      <m:dPr>
                        <m:ctrlPr>
                          <a:rPr lang="en-AU" sz="2800" i="1">
                            <a:solidFill>
                              <a:srgbClr val="962A8B"/>
                            </a:solidFill>
                            <a:latin typeface="Cambria Math" panose="02040503050406030204" pitchFamily="18" charset="0"/>
                          </a:rPr>
                        </m:ctrlPr>
                      </m:dPr>
                      <m:e>
                        <m:r>
                          <a:rPr lang="en-US" sz="2800" i="1">
                            <a:solidFill>
                              <a:srgbClr val="962A8B"/>
                            </a:solidFill>
                            <a:latin typeface="Cambria Math" panose="02040503050406030204" pitchFamily="18" charset="0"/>
                          </a:rPr>
                          <m:t>𝑥</m:t>
                        </m:r>
                      </m:e>
                    </m:d>
                    <m:r>
                      <a:rPr lang="en-US" sz="2800" i="1">
                        <a:solidFill>
                          <a:srgbClr val="962A8B"/>
                        </a:solidFill>
                        <a:latin typeface="Cambria Math" panose="02040503050406030204" pitchFamily="18" charset="0"/>
                      </a:rPr>
                      <m:t>=</m:t>
                    </m:r>
                    <m:sSup>
                      <m:sSupPr>
                        <m:ctrlPr>
                          <a:rPr lang="en-AU" sz="2800" i="1">
                            <a:solidFill>
                              <a:srgbClr val="962A8B"/>
                            </a:solidFill>
                            <a:latin typeface="Cambria Math" panose="02040503050406030204" pitchFamily="18" charset="0"/>
                          </a:rPr>
                        </m:ctrlPr>
                      </m:sSupPr>
                      <m:e>
                        <m:r>
                          <a:rPr lang="en-US" sz="2800" i="1">
                            <a:solidFill>
                              <a:srgbClr val="962A8B"/>
                            </a:solidFill>
                            <a:latin typeface="Cambria Math" panose="02040503050406030204" pitchFamily="18" charset="0"/>
                          </a:rPr>
                          <m:t>𝑥</m:t>
                        </m:r>
                      </m:e>
                      <m:sup>
                        <m:r>
                          <a:rPr lang="en-US" sz="2800" i="1">
                            <a:solidFill>
                              <a:srgbClr val="962A8B"/>
                            </a:solidFill>
                            <a:latin typeface="Cambria Math" panose="02040503050406030204" pitchFamily="18" charset="0"/>
                          </a:rPr>
                          <m:t>2</m:t>
                        </m:r>
                      </m:sup>
                    </m:sSup>
                    <m:r>
                      <a:rPr lang="en-US" sz="2800" i="1">
                        <a:solidFill>
                          <a:srgbClr val="962A8B"/>
                        </a:solidFill>
                        <a:latin typeface="Cambria Math" panose="02040503050406030204" pitchFamily="18" charset="0"/>
                      </a:rPr>
                      <m:t>.</m:t>
                    </m:r>
                  </m:oMath>
                </a14:m>
                <a:r>
                  <a:rPr lang="en-US" sz="2800" i="1" dirty="0">
                    <a:solidFill>
                      <a:srgbClr val="962A8B"/>
                    </a:solidFill>
                  </a:rPr>
                  <a:t> </a:t>
                </a:r>
                <a:endParaRPr lang="en-AU" sz="2800" dirty="0">
                  <a:solidFill>
                    <a:srgbClr val="962A8B"/>
                  </a:solidFill>
                </a:endParaRPr>
              </a:p>
            </p:txBody>
          </p:sp>
        </mc:Choice>
        <mc:Fallback xmlns="">
          <p:sp>
            <p:nvSpPr>
              <p:cNvPr id="5" name="Text Placeholder 4"/>
              <p:cNvSpPr>
                <a:spLocks noGrp="1" noRot="1" noChangeAspect="1" noMove="1" noResize="1" noEditPoints="1" noAdjustHandles="1" noChangeArrowheads="1" noChangeShapeType="1" noTextEdit="1"/>
              </p:cNvSpPr>
              <p:nvPr>
                <p:ph type="body" sz="quarter" idx="10"/>
              </p:nvPr>
            </p:nvSpPr>
            <p:spPr>
              <a:xfrm>
                <a:off x="695326" y="2132856"/>
                <a:ext cx="10768680" cy="3195576"/>
              </a:xfrm>
              <a:blipFill>
                <a:blip r:embed="rId2"/>
                <a:stretch>
                  <a:fillRect l="-1981" t="-4198" b="-7634"/>
                </a:stretch>
              </a:blipFill>
            </p:spPr>
            <p:txBody>
              <a:bodyPr/>
              <a:lstStyle/>
              <a:p>
                <a:r>
                  <a:rPr lang="en-AU">
                    <a:noFill/>
                  </a:rPr>
                  <a:t> </a:t>
                </a:r>
              </a:p>
            </p:txBody>
          </p:sp>
        </mc:Fallback>
      </mc:AlternateContent>
    </p:spTree>
    <p:extLst>
      <p:ext uri="{BB962C8B-B14F-4D97-AF65-F5344CB8AC3E}">
        <p14:creationId xmlns:p14="http://schemas.microsoft.com/office/powerpoint/2010/main" val="384184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67161B9B-054F-4E0F-BB79-944918A9A18A}"/>
              </a:ext>
            </a:extLst>
          </p:cNvPr>
          <p:cNvSpPr>
            <a:spLocks noGrp="1"/>
          </p:cNvSpPr>
          <p:nvPr>
            <p:ph sz="quarter" idx="10"/>
          </p:nvPr>
        </p:nvSpPr>
        <p:spPr/>
        <p:txBody>
          <a:bodyPr/>
          <a:lstStyle/>
          <a:p>
            <a:endParaRPr lang="en-AU" dirty="0"/>
          </a:p>
        </p:txBody>
      </p:sp>
      <p:sp>
        <p:nvSpPr>
          <p:cNvPr id="8" name="Title 7">
            <a:extLst>
              <a:ext uri="{FF2B5EF4-FFF2-40B4-BE49-F238E27FC236}">
                <a16:creationId xmlns:a16="http://schemas.microsoft.com/office/drawing/2014/main" id="{4B1AED59-1534-4921-AD20-402A6D186E67}"/>
              </a:ext>
            </a:extLst>
          </p:cNvPr>
          <p:cNvSpPr>
            <a:spLocks noGrp="1"/>
          </p:cNvSpPr>
          <p:nvPr>
            <p:ph type="title"/>
          </p:nvPr>
        </p:nvSpPr>
        <p:spPr/>
        <p:txBody>
          <a:bodyPr>
            <a:noAutofit/>
          </a:bodyPr>
          <a:lstStyle/>
          <a:p>
            <a:r>
              <a:rPr lang="en-AU" sz="3600" dirty="0" smtClean="0">
                <a:latin typeface="Arial" panose="020B0604020202020204" pitchFamily="34" charset="0"/>
              </a:rPr>
              <a:t>Student responses</a:t>
            </a:r>
            <a:endParaRPr lang="en-AU" sz="3600" dirty="0"/>
          </a:p>
        </p:txBody>
      </p:sp>
      <p:sp>
        <p:nvSpPr>
          <p:cNvPr id="10" name="Text Placeholder 9">
            <a:extLst>
              <a:ext uri="{FF2B5EF4-FFF2-40B4-BE49-F238E27FC236}">
                <a16:creationId xmlns:a16="http://schemas.microsoft.com/office/drawing/2014/main" id="{EE4DFA57-FDE4-43C8-B3A8-42D31871720A}"/>
              </a:ext>
            </a:extLst>
          </p:cNvPr>
          <p:cNvSpPr>
            <a:spLocks noGrp="1"/>
          </p:cNvSpPr>
          <p:nvPr>
            <p:ph type="body" sz="quarter" idx="15"/>
          </p:nvPr>
        </p:nvSpPr>
        <p:spPr/>
        <p:txBody>
          <a:bodyPr/>
          <a:lstStyle/>
          <a:p>
            <a:endParaRPr lang="en-AU"/>
          </a:p>
        </p:txBody>
      </p:sp>
      <p:sp>
        <p:nvSpPr>
          <p:cNvPr id="12" name="Footer Placeholder 11">
            <a:extLst>
              <a:ext uri="{FF2B5EF4-FFF2-40B4-BE49-F238E27FC236}">
                <a16:creationId xmlns:a16="http://schemas.microsoft.com/office/drawing/2014/main" id="{CB670E92-3AA9-4614-A780-E00910D9E0C9}"/>
              </a:ext>
            </a:extLst>
          </p:cNvPr>
          <p:cNvSpPr>
            <a:spLocks noGrp="1"/>
          </p:cNvSpPr>
          <p:nvPr>
            <p:ph type="ftr" sz="quarter" idx="17"/>
          </p:nvPr>
        </p:nvSpPr>
        <p:spPr/>
        <p:txBody>
          <a:bodyPr/>
          <a:lstStyle/>
          <a:p>
            <a:endParaRPr lang="en-AU" dirty="0"/>
          </a:p>
        </p:txBody>
      </p:sp>
      <p:sp>
        <p:nvSpPr>
          <p:cNvPr id="13" name="Slide Number Placeholder 12">
            <a:extLst>
              <a:ext uri="{FF2B5EF4-FFF2-40B4-BE49-F238E27FC236}">
                <a16:creationId xmlns:a16="http://schemas.microsoft.com/office/drawing/2014/main" id="{3AAC87B6-164F-4892-A04B-AC06243353EE}"/>
              </a:ext>
            </a:extLst>
          </p:cNvPr>
          <p:cNvSpPr>
            <a:spLocks noGrp="1"/>
          </p:cNvSpPr>
          <p:nvPr>
            <p:ph type="sldNum" sz="quarter" idx="18"/>
          </p:nvPr>
        </p:nvSpPr>
        <p:spPr/>
        <p:txBody>
          <a:bodyPr/>
          <a:lstStyle/>
          <a:p>
            <a:fld id="{E917DE0E-AFB1-41FD-BC35-27DB61CA125F}" type="slidenum">
              <a:rPr lang="en-AU" smtClean="0"/>
              <a:pPr/>
              <a:t>3</a:t>
            </a:fld>
            <a:endParaRPr lang="en-AU" dirty="0"/>
          </a:p>
        </p:txBody>
      </p:sp>
      <p:pic>
        <p:nvPicPr>
          <p:cNvPr id="14" name="Picture 13" descr="P1050501.JPG"/>
          <p:cNvPicPr/>
          <p:nvPr/>
        </p:nvPicPr>
        <p:blipFill>
          <a:blip r:embed="rId2" cstate="print"/>
          <a:stretch>
            <a:fillRect/>
          </a:stretch>
        </p:blipFill>
        <p:spPr>
          <a:xfrm>
            <a:off x="1847528" y="1988840"/>
            <a:ext cx="6984775" cy="3672408"/>
          </a:xfrm>
          <a:prstGeom prst="rect">
            <a:avLst/>
          </a:prstGeom>
        </p:spPr>
      </p:pic>
    </p:spTree>
    <p:extLst>
      <p:ext uri="{BB962C8B-B14F-4D97-AF65-F5344CB8AC3E}">
        <p14:creationId xmlns:p14="http://schemas.microsoft.com/office/powerpoint/2010/main" val="204808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AU"/>
          </a:p>
        </p:txBody>
      </p:sp>
      <p:sp>
        <p:nvSpPr>
          <p:cNvPr id="4" name="Text Placeholder 3"/>
          <p:cNvSpPr>
            <a:spLocks noGrp="1"/>
          </p:cNvSpPr>
          <p:nvPr>
            <p:ph type="body" sz="quarter" idx="15"/>
          </p:nvPr>
        </p:nvSpPr>
        <p:spPr/>
        <p:txBody>
          <a:bodyPr/>
          <a:lstStyle/>
          <a:p>
            <a:endParaRPr lang="en-AU"/>
          </a:p>
        </p:txBody>
      </p:sp>
      <p:sp>
        <p:nvSpPr>
          <p:cNvPr id="6" name="Slide Number Placeholder 5"/>
          <p:cNvSpPr>
            <a:spLocks noGrp="1"/>
          </p:cNvSpPr>
          <p:nvPr>
            <p:ph type="sldNum" sz="quarter" idx="18"/>
          </p:nvPr>
        </p:nvSpPr>
        <p:spPr/>
        <p:txBody>
          <a:bodyPr/>
          <a:lstStyle/>
          <a:p>
            <a:fld id="{E917DE0E-AFB1-41FD-BC35-27DB61CA125F}" type="slidenum">
              <a:rPr lang="en-AU" smtClean="0"/>
              <a:pPr/>
              <a:t>4</a:t>
            </a:fld>
            <a:endParaRPr lang="en-AU" dirty="0"/>
          </a:p>
        </p:txBody>
      </p:sp>
      <p:pic>
        <p:nvPicPr>
          <p:cNvPr id="11" name="Content Placeholder 10"/>
          <p:cNvPicPr>
            <a:picLocks noGrp="1" noChangeAspect="1"/>
          </p:cNvPicPr>
          <p:nvPr>
            <p:ph sz="quarter" idx="10"/>
          </p:nvPr>
        </p:nvPicPr>
        <p:blipFill>
          <a:blip r:embed="rId2">
            <a:extLst>
              <a:ext uri="{28A0092B-C50C-407E-A947-70E740481C1C}">
                <a14:useLocalDpi xmlns:a14="http://schemas.microsoft.com/office/drawing/2010/main" val="0"/>
              </a:ext>
            </a:extLst>
          </a:blip>
          <a:stretch>
            <a:fillRect/>
          </a:stretch>
        </p:blipFill>
        <p:spPr bwMode="auto">
          <a:xfrm rot="5400000">
            <a:off x="2635230" y="1561178"/>
            <a:ext cx="5480785" cy="46079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3421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695325" y="1311002"/>
            <a:ext cx="10801350" cy="4608512"/>
          </a:xfrm>
        </p:spPr>
        <p:txBody>
          <a:bodyPr>
            <a:normAutofit/>
          </a:bodyPr>
          <a:lstStyle/>
          <a:p>
            <a:pPr marL="342900" indent="-342900">
              <a:buAutoNum type="alphaLcParenBoth"/>
            </a:pPr>
            <a:r>
              <a:rPr lang="en-AU" dirty="0" smtClean="0"/>
              <a:t>There </a:t>
            </a:r>
            <a:r>
              <a:rPr lang="en-AU" dirty="0"/>
              <a:t>was a statistically significant difference (</a:t>
            </a:r>
            <a:r>
              <a:rPr lang="en-AU" i="1" dirty="0"/>
              <a:t>p</a:t>
            </a:r>
            <a:r>
              <a:rPr lang="en-AU" dirty="0"/>
              <a:t>&lt;0.01) between the teachers’ and lecturers’ perspectives. </a:t>
            </a:r>
            <a:endParaRPr lang="en-AU" dirty="0" smtClean="0"/>
          </a:p>
          <a:p>
            <a:pPr marL="342900" indent="-342900">
              <a:buAutoNum type="alphaLcParenBoth"/>
            </a:pPr>
            <a:endParaRPr lang="en-AU" dirty="0"/>
          </a:p>
          <a:p>
            <a:pPr marL="342900" indent="-342900">
              <a:buAutoNum type="alphaLcParenBoth"/>
            </a:pPr>
            <a:endParaRPr lang="en-AU" dirty="0" smtClean="0"/>
          </a:p>
          <a:p>
            <a:pPr marL="342900" indent="-342900">
              <a:buAutoNum type="alphaLcParenBoth"/>
            </a:pPr>
            <a:endParaRPr lang="en-AU" dirty="0"/>
          </a:p>
          <a:p>
            <a:pPr marL="342900" indent="-342900">
              <a:buAutoNum type="alphaLcParenBoth"/>
            </a:pPr>
            <a:endParaRPr lang="en-AU" dirty="0" smtClean="0"/>
          </a:p>
          <a:p>
            <a:pPr marL="342900" indent="-342900">
              <a:buAutoNum type="alphaLcParenBoth"/>
            </a:pPr>
            <a:endParaRPr lang="en-AU" dirty="0"/>
          </a:p>
          <a:p>
            <a:pPr marL="342900" indent="-342900">
              <a:buAutoNum type="alphaLcParenBoth"/>
            </a:pPr>
            <a:endParaRPr lang="en-AU" dirty="0" smtClean="0"/>
          </a:p>
          <a:p>
            <a:pPr marL="342900" indent="-342900">
              <a:buAutoNum type="alphaLcParenBoth"/>
            </a:pPr>
            <a:endParaRPr lang="en-AU" dirty="0"/>
          </a:p>
          <a:p>
            <a:endParaRPr lang="en-AU" dirty="0" smtClean="0"/>
          </a:p>
          <a:p>
            <a:pPr marL="342900" indent="-342900">
              <a:buAutoNum type="alphaLcParenBoth"/>
            </a:pPr>
            <a:endParaRPr lang="en-AU" dirty="0"/>
          </a:p>
        </p:txBody>
      </p:sp>
      <p:sp>
        <p:nvSpPr>
          <p:cNvPr id="3" name="Title 2"/>
          <p:cNvSpPr>
            <a:spLocks noGrp="1"/>
          </p:cNvSpPr>
          <p:nvPr>
            <p:ph type="title"/>
          </p:nvPr>
        </p:nvSpPr>
        <p:spPr>
          <a:xfrm>
            <a:off x="695325" y="811746"/>
            <a:ext cx="10801350" cy="469056"/>
          </a:xfrm>
        </p:spPr>
        <p:txBody>
          <a:bodyPr/>
          <a:lstStyle/>
          <a:p>
            <a:r>
              <a:rPr lang="en-AU" dirty="0" smtClean="0"/>
              <a:t>Teacher v Lecturer perspectives</a:t>
            </a:r>
            <a:endParaRPr lang="en-AU" dirty="0"/>
          </a:p>
        </p:txBody>
      </p:sp>
      <p:sp>
        <p:nvSpPr>
          <p:cNvPr id="4" name="Text Placeholder 3"/>
          <p:cNvSpPr>
            <a:spLocks noGrp="1"/>
          </p:cNvSpPr>
          <p:nvPr>
            <p:ph type="body" sz="quarter" idx="15"/>
          </p:nvPr>
        </p:nvSpPr>
        <p:spPr/>
        <p:txBody>
          <a:bodyPr/>
          <a:lstStyle/>
          <a:p>
            <a:endParaRPr lang="en-AU"/>
          </a:p>
        </p:txBody>
      </p:sp>
      <p:sp>
        <p:nvSpPr>
          <p:cNvPr id="6" name="Slide Number Placeholder 5"/>
          <p:cNvSpPr>
            <a:spLocks noGrp="1"/>
          </p:cNvSpPr>
          <p:nvPr>
            <p:ph type="sldNum" sz="quarter" idx="18"/>
          </p:nvPr>
        </p:nvSpPr>
        <p:spPr/>
        <p:txBody>
          <a:bodyPr/>
          <a:lstStyle/>
          <a:p>
            <a:fld id="{E917DE0E-AFB1-41FD-BC35-27DB61CA125F}" type="slidenum">
              <a:rPr lang="en-AU" smtClean="0"/>
              <a:pPr/>
              <a:t>5</a:t>
            </a:fld>
            <a:endParaRPr lang="en-AU" dirty="0"/>
          </a:p>
        </p:txBody>
      </p:sp>
      <p:graphicFrame>
        <p:nvGraphicFramePr>
          <p:cNvPr id="8" name="Chart 7"/>
          <p:cNvGraphicFramePr/>
          <p:nvPr>
            <p:extLst>
              <p:ext uri="{D42A27DB-BD31-4B8C-83A1-F6EECF244321}">
                <p14:modId xmlns:p14="http://schemas.microsoft.com/office/powerpoint/2010/main" val="150531477"/>
              </p:ext>
            </p:extLst>
          </p:nvPr>
        </p:nvGraphicFramePr>
        <p:xfrm>
          <a:off x="1991544" y="2098076"/>
          <a:ext cx="6552728" cy="43924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33453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normAutofit/>
          </a:bodyPr>
          <a:lstStyle/>
          <a:p>
            <a:r>
              <a:rPr lang="en-AU" sz="2400" dirty="0"/>
              <a:t>(T) They would possibly not have been asked to reproduce such a response before and the syllabus does not explicitly require students to explain the meaning of the derivative from first principles, merely to use it.</a:t>
            </a:r>
          </a:p>
          <a:p>
            <a:r>
              <a:rPr lang="en-AU" sz="2400" dirty="0"/>
              <a:t> </a:t>
            </a:r>
          </a:p>
          <a:p>
            <a:r>
              <a:rPr lang="en-AU" sz="2400" dirty="0"/>
              <a:t>(T) First Principals (sic) knowledge. Since a greater understanding of Limits is no longer in either syllabus they will only have a superficial understanding of this specific meaning.</a:t>
            </a:r>
          </a:p>
          <a:p>
            <a:endParaRPr lang="en-AU" sz="2400" dirty="0"/>
          </a:p>
        </p:txBody>
      </p:sp>
      <p:sp>
        <p:nvSpPr>
          <p:cNvPr id="3" name="Title 2"/>
          <p:cNvSpPr>
            <a:spLocks noGrp="1"/>
          </p:cNvSpPr>
          <p:nvPr>
            <p:ph type="title"/>
          </p:nvPr>
        </p:nvSpPr>
        <p:spPr/>
        <p:txBody>
          <a:bodyPr/>
          <a:lstStyle/>
          <a:p>
            <a:endParaRPr lang="en-AU"/>
          </a:p>
        </p:txBody>
      </p:sp>
      <p:sp>
        <p:nvSpPr>
          <p:cNvPr id="4" name="Text Placeholder 3"/>
          <p:cNvSpPr>
            <a:spLocks noGrp="1"/>
          </p:cNvSpPr>
          <p:nvPr>
            <p:ph type="body" sz="quarter" idx="15"/>
          </p:nvPr>
        </p:nvSpPr>
        <p:spPr/>
        <p:txBody>
          <a:bodyPr/>
          <a:lstStyle/>
          <a:p>
            <a:endParaRPr lang="en-AU"/>
          </a:p>
        </p:txBody>
      </p:sp>
      <p:sp>
        <p:nvSpPr>
          <p:cNvPr id="6" name="Slide Number Placeholder 5"/>
          <p:cNvSpPr>
            <a:spLocks noGrp="1"/>
          </p:cNvSpPr>
          <p:nvPr>
            <p:ph type="sldNum" sz="quarter" idx="18"/>
          </p:nvPr>
        </p:nvSpPr>
        <p:spPr/>
        <p:txBody>
          <a:bodyPr/>
          <a:lstStyle/>
          <a:p>
            <a:fld id="{E917DE0E-AFB1-41FD-BC35-27DB61CA125F}" type="slidenum">
              <a:rPr lang="en-AU" smtClean="0"/>
              <a:pPr/>
              <a:t>6</a:t>
            </a:fld>
            <a:endParaRPr lang="en-AU" dirty="0"/>
          </a:p>
        </p:txBody>
      </p:sp>
    </p:spTree>
    <p:extLst>
      <p:ext uri="{BB962C8B-B14F-4D97-AF65-F5344CB8AC3E}">
        <p14:creationId xmlns:p14="http://schemas.microsoft.com/office/powerpoint/2010/main" val="553500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normAutofit/>
          </a:bodyPr>
          <a:lstStyle/>
          <a:p>
            <a:r>
              <a:rPr lang="en-AU" sz="2400" i="1" dirty="0">
                <a:solidFill>
                  <a:srgbClr val="00539B"/>
                </a:solidFill>
              </a:rPr>
              <a:t>interpretation of instantaneous rate of change at a point as the gradient of a tangent and as the derivative at that point (QCAA, 2014).</a:t>
            </a:r>
            <a:endParaRPr lang="en-AU" sz="2400" dirty="0">
              <a:solidFill>
                <a:srgbClr val="00539B"/>
              </a:solidFill>
            </a:endParaRPr>
          </a:p>
          <a:p>
            <a:endParaRPr lang="en-AU" sz="2400" dirty="0" smtClean="0"/>
          </a:p>
          <a:p>
            <a:r>
              <a:rPr lang="en-AU" sz="2400" dirty="0"/>
              <a:t>The rates of change component of the previous syllabus, published in 1992, is nearly identical to the 2008 syllabus that the teachers were using at the time of this study. In fact, an extra 10 hours is allocated to the rates of change component of the 2008 syllabus in comparison to the 1992 syllabus. </a:t>
            </a:r>
          </a:p>
        </p:txBody>
      </p:sp>
      <p:sp>
        <p:nvSpPr>
          <p:cNvPr id="3" name="Title 2"/>
          <p:cNvSpPr>
            <a:spLocks noGrp="1"/>
          </p:cNvSpPr>
          <p:nvPr>
            <p:ph type="title"/>
          </p:nvPr>
        </p:nvSpPr>
        <p:spPr/>
        <p:txBody>
          <a:bodyPr/>
          <a:lstStyle/>
          <a:p>
            <a:endParaRPr lang="en-AU"/>
          </a:p>
        </p:txBody>
      </p:sp>
      <p:sp>
        <p:nvSpPr>
          <p:cNvPr id="4" name="Text Placeholder 3"/>
          <p:cNvSpPr>
            <a:spLocks noGrp="1"/>
          </p:cNvSpPr>
          <p:nvPr>
            <p:ph type="body" sz="quarter" idx="15"/>
          </p:nvPr>
        </p:nvSpPr>
        <p:spPr/>
        <p:txBody>
          <a:bodyPr/>
          <a:lstStyle/>
          <a:p>
            <a:endParaRPr lang="en-AU"/>
          </a:p>
        </p:txBody>
      </p:sp>
      <p:sp>
        <p:nvSpPr>
          <p:cNvPr id="6" name="Slide Number Placeholder 5"/>
          <p:cNvSpPr>
            <a:spLocks noGrp="1"/>
          </p:cNvSpPr>
          <p:nvPr>
            <p:ph type="sldNum" sz="quarter" idx="18"/>
          </p:nvPr>
        </p:nvSpPr>
        <p:spPr/>
        <p:txBody>
          <a:bodyPr/>
          <a:lstStyle/>
          <a:p>
            <a:fld id="{E917DE0E-AFB1-41FD-BC35-27DB61CA125F}" type="slidenum">
              <a:rPr lang="en-AU" smtClean="0"/>
              <a:pPr/>
              <a:t>7</a:t>
            </a:fld>
            <a:endParaRPr lang="en-AU" dirty="0"/>
          </a:p>
        </p:txBody>
      </p:sp>
    </p:spTree>
    <p:extLst>
      <p:ext uri="{BB962C8B-B14F-4D97-AF65-F5344CB8AC3E}">
        <p14:creationId xmlns:p14="http://schemas.microsoft.com/office/powerpoint/2010/main" val="1668176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normAutofit/>
          </a:bodyPr>
          <a:lstStyle/>
          <a:p>
            <a:r>
              <a:rPr lang="en-AU" sz="2400" dirty="0"/>
              <a:t>(T) This is a great question. I feel few students in QLD would be able to answer this question well. I have streamed classes with top maths students, I would be disappointed if most couldn't provide an adequate answer.</a:t>
            </a:r>
          </a:p>
          <a:p>
            <a:endParaRPr lang="en-AU" sz="2400" dirty="0" smtClean="0"/>
          </a:p>
          <a:p>
            <a:endParaRPr lang="en-AU" sz="2400" dirty="0"/>
          </a:p>
          <a:p>
            <a:r>
              <a:rPr lang="en-AU" sz="2400" dirty="0"/>
              <a:t>(T) Even though it's been carefully explained when calculus is first introduced, students tend to "move on" from anything like proof or in this case a fundamental concept explanation, unless we have repeatedly emphasised it.  Sad.  Many schools and teachers don't value the fundamental concepts - they just want action, so you don't see many questions of this type any more.</a:t>
            </a:r>
          </a:p>
          <a:p>
            <a:endParaRPr lang="en-AU" sz="2400" dirty="0"/>
          </a:p>
        </p:txBody>
      </p:sp>
      <p:sp>
        <p:nvSpPr>
          <p:cNvPr id="3" name="Title 2"/>
          <p:cNvSpPr>
            <a:spLocks noGrp="1"/>
          </p:cNvSpPr>
          <p:nvPr>
            <p:ph type="title"/>
          </p:nvPr>
        </p:nvSpPr>
        <p:spPr/>
        <p:txBody>
          <a:bodyPr/>
          <a:lstStyle/>
          <a:p>
            <a:endParaRPr lang="en-AU"/>
          </a:p>
        </p:txBody>
      </p:sp>
      <p:sp>
        <p:nvSpPr>
          <p:cNvPr id="4" name="Text Placeholder 3"/>
          <p:cNvSpPr>
            <a:spLocks noGrp="1"/>
          </p:cNvSpPr>
          <p:nvPr>
            <p:ph type="body" sz="quarter" idx="15"/>
          </p:nvPr>
        </p:nvSpPr>
        <p:spPr/>
        <p:txBody>
          <a:bodyPr/>
          <a:lstStyle/>
          <a:p>
            <a:endParaRPr lang="en-AU"/>
          </a:p>
        </p:txBody>
      </p:sp>
      <p:sp>
        <p:nvSpPr>
          <p:cNvPr id="6" name="Slide Number Placeholder 5"/>
          <p:cNvSpPr>
            <a:spLocks noGrp="1"/>
          </p:cNvSpPr>
          <p:nvPr>
            <p:ph type="sldNum" sz="quarter" idx="18"/>
          </p:nvPr>
        </p:nvSpPr>
        <p:spPr/>
        <p:txBody>
          <a:bodyPr/>
          <a:lstStyle/>
          <a:p>
            <a:fld id="{E917DE0E-AFB1-41FD-BC35-27DB61CA125F}" type="slidenum">
              <a:rPr lang="en-AU" smtClean="0"/>
              <a:pPr/>
              <a:t>8</a:t>
            </a:fld>
            <a:endParaRPr lang="en-AU" dirty="0"/>
          </a:p>
        </p:txBody>
      </p:sp>
    </p:spTree>
    <p:extLst>
      <p:ext uri="{BB962C8B-B14F-4D97-AF65-F5344CB8AC3E}">
        <p14:creationId xmlns:p14="http://schemas.microsoft.com/office/powerpoint/2010/main" val="1043654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normAutofit/>
          </a:bodyPr>
          <a:lstStyle/>
          <a:p>
            <a:r>
              <a:rPr lang="en-AU" sz="3200" dirty="0"/>
              <a:t>(L) </a:t>
            </a:r>
            <a:r>
              <a:rPr lang="en-US" sz="3200" dirty="0"/>
              <a:t>I would normally not expect a high school student to give a reasonable response to this question because too many high school math teachers couldn't either.</a:t>
            </a:r>
            <a:endParaRPr lang="en-AU" sz="3200" dirty="0"/>
          </a:p>
          <a:p>
            <a:endParaRPr lang="en-AU" sz="3200" dirty="0"/>
          </a:p>
        </p:txBody>
      </p:sp>
      <p:sp>
        <p:nvSpPr>
          <p:cNvPr id="3" name="Title 2"/>
          <p:cNvSpPr>
            <a:spLocks noGrp="1"/>
          </p:cNvSpPr>
          <p:nvPr>
            <p:ph type="title"/>
          </p:nvPr>
        </p:nvSpPr>
        <p:spPr/>
        <p:txBody>
          <a:bodyPr/>
          <a:lstStyle/>
          <a:p>
            <a:endParaRPr lang="en-AU"/>
          </a:p>
        </p:txBody>
      </p:sp>
      <p:sp>
        <p:nvSpPr>
          <p:cNvPr id="4" name="Text Placeholder 3"/>
          <p:cNvSpPr>
            <a:spLocks noGrp="1"/>
          </p:cNvSpPr>
          <p:nvPr>
            <p:ph type="body" sz="quarter" idx="15"/>
          </p:nvPr>
        </p:nvSpPr>
        <p:spPr/>
        <p:txBody>
          <a:bodyPr/>
          <a:lstStyle/>
          <a:p>
            <a:endParaRPr lang="en-AU"/>
          </a:p>
        </p:txBody>
      </p:sp>
      <p:sp>
        <p:nvSpPr>
          <p:cNvPr id="6" name="Slide Number Placeholder 5"/>
          <p:cNvSpPr>
            <a:spLocks noGrp="1"/>
          </p:cNvSpPr>
          <p:nvPr>
            <p:ph type="sldNum" sz="quarter" idx="18"/>
          </p:nvPr>
        </p:nvSpPr>
        <p:spPr/>
        <p:txBody>
          <a:bodyPr/>
          <a:lstStyle/>
          <a:p>
            <a:fld id="{E917DE0E-AFB1-41FD-BC35-27DB61CA125F}" type="slidenum">
              <a:rPr lang="en-AU" smtClean="0"/>
              <a:pPr/>
              <a:t>9</a:t>
            </a:fld>
            <a:endParaRPr lang="en-AU" dirty="0"/>
          </a:p>
        </p:txBody>
      </p:sp>
    </p:spTree>
    <p:extLst>
      <p:ext uri="{BB962C8B-B14F-4D97-AF65-F5344CB8AC3E}">
        <p14:creationId xmlns:p14="http://schemas.microsoft.com/office/powerpoint/2010/main" val="1972774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University of Queensland">
  <a:themeElements>
    <a:clrScheme name="UQ">
      <a:dk1>
        <a:sysClr val="windowText" lastClr="000000"/>
      </a:dk1>
      <a:lt1>
        <a:sysClr val="window" lastClr="FFFFFF"/>
      </a:lt1>
      <a:dk2>
        <a:srgbClr val="44546A"/>
      </a:dk2>
      <a:lt2>
        <a:srgbClr val="E7E6E6"/>
      </a:lt2>
      <a:accent1>
        <a:srgbClr val="51247A"/>
      </a:accent1>
      <a:accent2>
        <a:srgbClr val="E62645"/>
      </a:accent2>
      <a:accent3>
        <a:srgbClr val="00A2C7"/>
      </a:accent3>
      <a:accent4>
        <a:srgbClr val="EB602B"/>
      </a:accent4>
      <a:accent5>
        <a:srgbClr val="4085C6"/>
      </a:accent5>
      <a:accent6>
        <a:srgbClr val="2EA836"/>
      </a:accent6>
      <a:hlink>
        <a:srgbClr val="51247A"/>
      </a:hlink>
      <a:folHlink>
        <a:srgbClr val="51247A"/>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UQ PowerPoint Template v4.potx" id="{EB40B91F-2F7C-4628-893D-3539496D6C6A}" vid="{691CE4A2-4C6F-4895-A94C-37E246F52C8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UQ PowerPoint Template v4</Template>
  <TotalTime>335</TotalTime>
  <Words>699</Words>
  <Application>Microsoft Office PowerPoint</Application>
  <PresentationFormat>Widescreen</PresentationFormat>
  <Paragraphs>72</Paragraphs>
  <Slides>15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MS Mincho</vt:lpstr>
      <vt:lpstr>Arial</vt:lpstr>
      <vt:lpstr>Calibri</vt:lpstr>
      <vt:lpstr>Cambria Math</vt:lpstr>
      <vt:lpstr>Times New Roman</vt:lpstr>
      <vt:lpstr>Wingdings</vt:lpstr>
      <vt:lpstr>University of Queensland</vt:lpstr>
      <vt:lpstr>What is in the curriculum: teacher and lecturer perspectives on high school students’ understanding of the limit definition of the derivative</vt:lpstr>
      <vt:lpstr>PowerPoint Presentation</vt:lpstr>
      <vt:lpstr>Student responses</vt:lpstr>
      <vt:lpstr>PowerPoint Presentation</vt:lpstr>
      <vt:lpstr>Teacher v Lecturer perspectives</vt:lpstr>
      <vt:lpstr>PowerPoint Presentation</vt:lpstr>
      <vt:lpstr>PowerPoint Presentation</vt:lpstr>
      <vt:lpstr>PowerPoint Presentation</vt:lpstr>
      <vt:lpstr>PowerPoint Presentation</vt:lpstr>
      <vt:lpstr>(b) Use this definition to determine f′(x), where f(x)=x^2.  </vt:lpstr>
      <vt:lpstr>PowerPoint Presentation</vt:lpstr>
      <vt:lpstr>6 months later… same question asked</vt:lpstr>
      <vt:lpstr>PowerPoint Presentation</vt:lpstr>
      <vt:lpstr>So what?</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Rebekah</dc:creator>
  <cp:lastModifiedBy>Michael Jennings</cp:lastModifiedBy>
  <cp:revision>66</cp:revision>
  <dcterms:created xsi:type="dcterms:W3CDTF">2018-09-28T01:38:30Z</dcterms:created>
  <dcterms:modified xsi:type="dcterms:W3CDTF">2019-07-12T02:03:29Z</dcterms:modified>
</cp:coreProperties>
</file>